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25874-6E96-2F47-8EAC-C2322A36E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AF13D-1D31-6440-822D-FF76FF4CE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93D2E-0AFB-AC41-8813-5C1BF2A0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DE0DD-AFC8-704C-9C3B-D832F743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AC496-D715-D04E-A7D5-07A5E49D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0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5108B-9DF3-B145-B4A5-5FFE971B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93B62-B825-4C4F-8850-103493449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491E6-BAE3-3846-B6C9-20D3AA7E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5CA03-5DFE-5B4A-A8F4-5605493B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716A-5649-5C42-AD07-96DB7218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2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C599E4-692A-AE45-8135-6170F3DFF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5D5AA-77DD-DA49-B712-0B202C81F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40862-6606-4045-929A-55E94CCD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8DBC3-69F3-8C4F-8354-9CE0B86D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6FD92-0B25-EC47-A15C-2741F7F3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7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A463D-EC92-BD47-8021-2CC18B5D6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C66A5-56BC-644C-A4F2-477DE95AF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1D8D1-A75A-D245-87DD-C6CDB473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240A6-F75B-1843-8C6D-196CF12F5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40A42-C47F-5C42-A9E0-3242A62A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589E-C308-1342-AA49-FC99DC23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7C9FB-EC79-F34C-BD30-623A74449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B70F6-8F35-E64E-8A1E-A498D73E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CB8A7-43AE-6B4A-A162-57D0F5BA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A1957-D494-ED45-B052-8C4F8F0C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71C5A-3F14-374B-837B-43DEB4E3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C35B-EC2D-7A44-860D-0D75A3894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B3F5B-4840-0A4F-A400-296071C60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0EF6E-ED1E-5D4C-913A-90A0FB24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6CFF1-A615-504F-8570-B188F67B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EB25-235A-9D44-B0F3-07E7364E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6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1758-F565-4644-BFEE-762A35FB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B4260-CD52-014A-BFDA-3548EBF1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0543D-B46A-6445-B374-D43A2C272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13A70-1BDD-FA4A-A37A-6336E680A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EDFBB-0EDB-7F44-A995-D851E8B18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729573-0A53-1B44-8C05-4DDF551AB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CE71CF-4C13-EB47-812D-8BC6CE26D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60B08F-0D27-6047-A5A9-B67F6419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668D0-67DE-6A4E-9723-C099E84D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6FA601-5FE1-8741-A94E-C72EF32A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CD8B8-8FE0-FD4D-B9D2-BF581322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84104-F684-7A4C-9897-F953A664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30ABE0-CB16-584C-A482-1165CDB3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AC9DA-B3E2-E949-854A-42E61B96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A2A19-7721-164B-8A27-5CE9BF7D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2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299A-E8FC-0943-AC96-18813F16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13268-C788-464C-A9E5-372F62FB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43BE5-C723-F149-B417-0B6914064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9F024-E8F7-2744-A624-13042CF49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993E2-A347-EC43-B3C6-D829B88B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CFC10-A417-CF47-8204-5272CDC4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9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1B0B5-DE4C-6242-B813-5F0192FC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C61D4-EC31-D64E-BC2E-EAC9235C7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9E11B-7D1C-6C4E-8E3C-70A555B10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C5596-1FF0-CD4D-A27E-F6F5D507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AA4AF-C34E-6C4F-BEB9-62460AC4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ACA3B-DB9B-4F4A-8F39-0119AEF7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8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5FB017-4EAD-3E43-B093-11AA8691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18B3-461D-1240-BAD3-FE6A16834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5FFC9-FAEC-7843-9AA1-CCD0796AD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EC46-C8BD-2E46-A8C6-43333BA5AFF3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8E6CB-E489-D145-928C-2BC853BD2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2913A-2FB9-D448-98A1-28E872ABF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8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4B11494-C7AA-0E46-99CC-4896227E0801}"/>
              </a:ext>
            </a:extLst>
          </p:cNvPr>
          <p:cNvGrpSpPr/>
          <p:nvPr/>
        </p:nvGrpSpPr>
        <p:grpSpPr>
          <a:xfrm>
            <a:off x="1368026" y="383417"/>
            <a:ext cx="4130566" cy="5916579"/>
            <a:chOff x="1965434" y="346841"/>
            <a:chExt cx="4130566" cy="5916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FA7726-770C-E446-928F-3F5F83521711}"/>
                </a:ext>
              </a:extLst>
            </p:cNvPr>
            <p:cNvSpPr/>
            <p:nvPr/>
          </p:nvSpPr>
          <p:spPr>
            <a:xfrm>
              <a:off x="1965434" y="346841"/>
              <a:ext cx="4130566" cy="590681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F7026F-606A-5F4C-9818-03E797EB9646}"/>
                </a:ext>
              </a:extLst>
            </p:cNvPr>
            <p:cNvSpPr/>
            <p:nvPr/>
          </p:nvSpPr>
          <p:spPr>
            <a:xfrm>
              <a:off x="1975945" y="620110"/>
              <a:ext cx="4120055" cy="72700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4">
              <a:extLst>
                <a:ext uri="{FF2B5EF4-FFF2-40B4-BE49-F238E27FC236}">
                  <a16:creationId xmlns:a16="http://schemas.microsoft.com/office/drawing/2014/main" id="{1DB77554-085F-B74E-8A4A-7C8127C3FAB6}"/>
                </a:ext>
              </a:extLst>
            </p:cNvPr>
            <p:cNvSpPr txBox="1"/>
            <p:nvPr/>
          </p:nvSpPr>
          <p:spPr>
            <a:xfrm>
              <a:off x="2490948" y="671720"/>
              <a:ext cx="3352801" cy="3429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3200" b="1" dirty="0"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YOU’RE INVITED!!!</a:t>
              </a:r>
              <a:endParaRPr lang="en-MY" sz="1600" dirty="0">
                <a:solidFill>
                  <a:schemeClr val="tx1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6">
              <a:extLst>
                <a:ext uri="{FF2B5EF4-FFF2-40B4-BE49-F238E27FC236}">
                  <a16:creationId xmlns:a16="http://schemas.microsoft.com/office/drawing/2014/main" id="{BB02113B-F082-A847-8031-899B8BFCC28F}"/>
                </a:ext>
              </a:extLst>
            </p:cNvPr>
            <p:cNvSpPr txBox="1"/>
            <p:nvPr/>
          </p:nvSpPr>
          <p:spPr>
            <a:xfrm>
              <a:off x="2544817" y="4410563"/>
              <a:ext cx="2971800" cy="113329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dirty="0">
                  <a:solidFill>
                    <a:srgbClr val="800000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11am - 1pm</a:t>
              </a:r>
              <a:endParaRPr lang="en-MY" sz="105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b="1" dirty="0">
                  <a:solidFill>
                    <a:srgbClr val="800000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Sunday 24 April</a:t>
              </a:r>
              <a:endParaRPr lang="en-MY" sz="105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Laser Warzone</a:t>
              </a:r>
              <a:endParaRPr lang="en-MY" sz="105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No 38, Mid Valley Megamall</a:t>
              </a:r>
            </a:p>
            <a:p>
              <a:pPr algn="ctr"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Times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Kuala Lumpur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A07633-58FF-9C43-BDBB-BBAF34988CC1}"/>
                </a:ext>
              </a:extLst>
            </p:cNvPr>
            <p:cNvSpPr/>
            <p:nvPr/>
          </p:nvSpPr>
          <p:spPr>
            <a:xfrm>
              <a:off x="1965434" y="5814604"/>
              <a:ext cx="4130566" cy="43905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8">
              <a:extLst>
                <a:ext uri="{FF2B5EF4-FFF2-40B4-BE49-F238E27FC236}">
                  <a16:creationId xmlns:a16="http://schemas.microsoft.com/office/drawing/2014/main" id="{DDF9C051-E47E-1D4F-8E97-B0FC8C7F432C}"/>
                </a:ext>
              </a:extLst>
            </p:cNvPr>
            <p:cNvSpPr txBox="1"/>
            <p:nvPr/>
          </p:nvSpPr>
          <p:spPr>
            <a:xfrm>
              <a:off x="2567149" y="5920520"/>
              <a:ext cx="3200400" cy="3429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 dirty="0"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RSVP to XYZ at 013-1111115 by Sat 16 Apr</a:t>
              </a:r>
              <a:endParaRPr lang="en-MY" sz="1000" dirty="0">
                <a:solidFill>
                  <a:schemeClr val="tx1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C7F2AD9-C260-4B41-9D51-E3488181D61F}"/>
                </a:ext>
              </a:extLst>
            </p:cNvPr>
            <p:cNvSpPr/>
            <p:nvPr/>
          </p:nvSpPr>
          <p:spPr>
            <a:xfrm>
              <a:off x="2669270" y="1490851"/>
              <a:ext cx="2701159" cy="288145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AD03BC40-FB3A-2748-BCDD-BBE70BA40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6579" y="2566729"/>
              <a:ext cx="2635049" cy="1646321"/>
            </a:xfrm>
            <a:prstGeom prst="rect">
              <a:avLst/>
            </a:prstGeom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8AFDB83-7F6D-064A-81E1-ACA063F56BD9}"/>
                </a:ext>
              </a:extLst>
            </p:cNvPr>
            <p:cNvSpPr/>
            <p:nvPr/>
          </p:nvSpPr>
          <p:spPr>
            <a:xfrm>
              <a:off x="3558825" y="3358829"/>
              <a:ext cx="92204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8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AMY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BD68AEAF-2544-2740-93BD-C4E9D7A72A0E}"/>
                </a:ext>
              </a:extLst>
            </p:cNvPr>
            <p:cNvSpPr/>
            <p:nvPr/>
          </p:nvSpPr>
          <p:spPr>
            <a:xfrm>
              <a:off x="3192100" y="1608410"/>
              <a:ext cx="146379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AMY’S </a:t>
              </a:r>
            </a:p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BIRTHDAY</a:t>
              </a:r>
              <a:endParaRPr lang="en-GB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7160EDC-8DF3-6B4A-81D0-2771F162D877}"/>
                </a:ext>
              </a:extLst>
            </p:cNvPr>
            <p:cNvSpPr txBox="1"/>
            <p:nvPr/>
          </p:nvSpPr>
          <p:spPr>
            <a:xfrm rot="21074203">
              <a:off x="4358912" y="1658132"/>
              <a:ext cx="816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>
                  <a:latin typeface="Lucida Handwriting" panose="03010101010101010101" pitchFamily="66" charset="77"/>
                </a:rPr>
                <a:t>8th</a:t>
              </a:r>
            </a:p>
          </p:txBody>
        </p:sp>
        <p:pic>
          <p:nvPicPr>
            <p:cNvPr id="6" name="Graphic 5" descr="Dinosaur footprints">
              <a:extLst>
                <a:ext uri="{FF2B5EF4-FFF2-40B4-BE49-F238E27FC236}">
                  <a16:creationId xmlns:a16="http://schemas.microsoft.com/office/drawing/2014/main" id="{02979D47-6398-3147-BFD4-B00CB6C73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551332">
              <a:off x="5400627" y="4309009"/>
              <a:ext cx="464812" cy="464812"/>
            </a:xfrm>
            <a:prstGeom prst="rect">
              <a:avLst/>
            </a:prstGeom>
          </p:spPr>
        </p:pic>
        <p:pic>
          <p:nvPicPr>
            <p:cNvPr id="104" name="Graphic 103" descr="Dinosaur footprints">
              <a:extLst>
                <a:ext uri="{FF2B5EF4-FFF2-40B4-BE49-F238E27FC236}">
                  <a16:creationId xmlns:a16="http://schemas.microsoft.com/office/drawing/2014/main" id="{BE974184-0A11-7349-88E3-8A9353D66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551332">
              <a:off x="5138022" y="4887410"/>
              <a:ext cx="464812" cy="464812"/>
            </a:xfrm>
            <a:prstGeom prst="rect">
              <a:avLst/>
            </a:prstGeom>
          </p:spPr>
        </p:pic>
        <p:pic>
          <p:nvPicPr>
            <p:cNvPr id="10" name="Graphic 9" descr="Tyrannosaurus Rex">
              <a:extLst>
                <a:ext uri="{FF2B5EF4-FFF2-40B4-BE49-F238E27FC236}">
                  <a16:creationId xmlns:a16="http://schemas.microsoft.com/office/drawing/2014/main" id="{B84190DC-F224-2440-AB65-53350B863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0466208">
              <a:off x="2131392" y="4397578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Pterodactyl">
              <a:extLst>
                <a:ext uri="{FF2B5EF4-FFF2-40B4-BE49-F238E27FC236}">
                  <a16:creationId xmlns:a16="http://schemas.microsoft.com/office/drawing/2014/main" id="{3600F220-FEB2-DF4C-A4FD-E6FF3530A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49594" y="2009541"/>
              <a:ext cx="555074" cy="555074"/>
            </a:xfrm>
            <a:prstGeom prst="rect">
              <a:avLst/>
            </a:prstGeom>
          </p:spPr>
        </p:pic>
        <p:pic>
          <p:nvPicPr>
            <p:cNvPr id="105" name="Graphic 104" descr="Dinosaur footprints">
              <a:extLst>
                <a:ext uri="{FF2B5EF4-FFF2-40B4-BE49-F238E27FC236}">
                  <a16:creationId xmlns:a16="http://schemas.microsoft.com/office/drawing/2014/main" id="{3EE2BBAA-EC08-1D46-9555-37BAD6F2D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461500">
              <a:off x="2041495" y="1752997"/>
              <a:ext cx="464812" cy="464812"/>
            </a:xfrm>
            <a:prstGeom prst="rect">
              <a:avLst/>
            </a:prstGeom>
          </p:spPr>
        </p:pic>
        <p:pic>
          <p:nvPicPr>
            <p:cNvPr id="106" name="Graphic 105" descr="Dinosaur footprints">
              <a:extLst>
                <a:ext uri="{FF2B5EF4-FFF2-40B4-BE49-F238E27FC236}">
                  <a16:creationId xmlns:a16="http://schemas.microsoft.com/office/drawing/2014/main" id="{7466F31C-94FF-2949-8C92-4DD735348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204364">
              <a:off x="2352038" y="2120741"/>
              <a:ext cx="464812" cy="464812"/>
            </a:xfrm>
            <a:prstGeom prst="rect">
              <a:avLst/>
            </a:prstGeom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239DB71-2711-1244-8C30-4AF5737F380E}"/>
              </a:ext>
            </a:extLst>
          </p:cNvPr>
          <p:cNvGrpSpPr/>
          <p:nvPr/>
        </p:nvGrpSpPr>
        <p:grpSpPr>
          <a:xfrm>
            <a:off x="6635000" y="437115"/>
            <a:ext cx="4130566" cy="5916579"/>
            <a:chOff x="1965434" y="346841"/>
            <a:chExt cx="4130566" cy="5916579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80E3DB4-4520-AC40-8E7D-E073D4EDE2B3}"/>
                </a:ext>
              </a:extLst>
            </p:cNvPr>
            <p:cNvSpPr/>
            <p:nvPr/>
          </p:nvSpPr>
          <p:spPr>
            <a:xfrm>
              <a:off x="1965434" y="346841"/>
              <a:ext cx="4130566" cy="590681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511ED28-1319-5C45-9E91-B4A927AB6689}"/>
                </a:ext>
              </a:extLst>
            </p:cNvPr>
            <p:cNvSpPr/>
            <p:nvPr/>
          </p:nvSpPr>
          <p:spPr>
            <a:xfrm>
              <a:off x="1975945" y="620110"/>
              <a:ext cx="4120055" cy="72700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4">
              <a:extLst>
                <a:ext uri="{FF2B5EF4-FFF2-40B4-BE49-F238E27FC236}">
                  <a16:creationId xmlns:a16="http://schemas.microsoft.com/office/drawing/2014/main" id="{DD2555B0-BCD3-B340-ADBD-84143A136A71}"/>
                </a:ext>
              </a:extLst>
            </p:cNvPr>
            <p:cNvSpPr txBox="1"/>
            <p:nvPr/>
          </p:nvSpPr>
          <p:spPr>
            <a:xfrm>
              <a:off x="2490948" y="671720"/>
              <a:ext cx="3352801" cy="3429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3200" b="1" dirty="0"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YOU’RE INVITED!!!</a:t>
              </a:r>
              <a:endParaRPr lang="en-MY" sz="1600" dirty="0">
                <a:solidFill>
                  <a:schemeClr val="tx1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11" name="TextBox 6">
              <a:extLst>
                <a:ext uri="{FF2B5EF4-FFF2-40B4-BE49-F238E27FC236}">
                  <a16:creationId xmlns:a16="http://schemas.microsoft.com/office/drawing/2014/main" id="{5506EBFE-0DA2-6143-95B0-CD798D7E6AB9}"/>
                </a:ext>
              </a:extLst>
            </p:cNvPr>
            <p:cNvSpPr txBox="1"/>
            <p:nvPr/>
          </p:nvSpPr>
          <p:spPr>
            <a:xfrm>
              <a:off x="2544817" y="4410563"/>
              <a:ext cx="2971800" cy="113329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dirty="0">
                  <a:solidFill>
                    <a:srgbClr val="800000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11am - 1pm</a:t>
              </a:r>
              <a:endParaRPr lang="en-MY" sz="105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b="1" dirty="0">
                  <a:solidFill>
                    <a:srgbClr val="800000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Sunday 24 April</a:t>
              </a:r>
              <a:endParaRPr lang="en-MY" sz="105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Laser Warzone</a:t>
              </a:r>
              <a:endParaRPr lang="en-MY" sz="105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No 38, Mid Valley Megamall</a:t>
              </a:r>
            </a:p>
            <a:p>
              <a:pPr algn="ctr"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Times" pitchFamily="2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Kuala Lumpur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A4387FB-8124-0142-A538-28C48AF91730}"/>
                </a:ext>
              </a:extLst>
            </p:cNvPr>
            <p:cNvSpPr/>
            <p:nvPr/>
          </p:nvSpPr>
          <p:spPr>
            <a:xfrm>
              <a:off x="1965434" y="5814604"/>
              <a:ext cx="4130566" cy="43905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8">
              <a:extLst>
                <a:ext uri="{FF2B5EF4-FFF2-40B4-BE49-F238E27FC236}">
                  <a16:creationId xmlns:a16="http://schemas.microsoft.com/office/drawing/2014/main" id="{5123E865-6BB9-9049-92C4-4CF8F64E1DF3}"/>
                </a:ext>
              </a:extLst>
            </p:cNvPr>
            <p:cNvSpPr txBox="1"/>
            <p:nvPr/>
          </p:nvSpPr>
          <p:spPr>
            <a:xfrm>
              <a:off x="2567149" y="5920520"/>
              <a:ext cx="3200400" cy="3429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 dirty="0"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RSVP to XYZ at 013-1111115 by Sat 16 Apr</a:t>
              </a:r>
              <a:endParaRPr lang="en-MY" sz="1000" dirty="0">
                <a:solidFill>
                  <a:schemeClr val="tx1"/>
                </a:solidFill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959EFAE9-DF1F-8040-AF22-205C7894FB3D}"/>
                </a:ext>
              </a:extLst>
            </p:cNvPr>
            <p:cNvSpPr/>
            <p:nvPr/>
          </p:nvSpPr>
          <p:spPr>
            <a:xfrm>
              <a:off x="2669270" y="1490851"/>
              <a:ext cx="2701159" cy="288145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79B70AD-2EDE-0C41-AD06-91E57C20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6579" y="2566729"/>
              <a:ext cx="2635049" cy="1646321"/>
            </a:xfrm>
            <a:prstGeom prst="rect">
              <a:avLst/>
            </a:prstGeom>
          </p:spPr>
        </p:pic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4A9E898-C934-7B46-AC0B-C7A7518DE541}"/>
                </a:ext>
              </a:extLst>
            </p:cNvPr>
            <p:cNvSpPr/>
            <p:nvPr/>
          </p:nvSpPr>
          <p:spPr>
            <a:xfrm>
              <a:off x="3558825" y="3358829"/>
              <a:ext cx="92204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8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AMY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D9C4DD9-1638-604A-AF33-1398A4DBABB3}"/>
                </a:ext>
              </a:extLst>
            </p:cNvPr>
            <p:cNvSpPr/>
            <p:nvPr/>
          </p:nvSpPr>
          <p:spPr>
            <a:xfrm>
              <a:off x="3192100" y="1608410"/>
              <a:ext cx="146379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AMY’S </a:t>
              </a:r>
            </a:p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BIRTHDAY</a:t>
              </a:r>
              <a:endParaRPr lang="en-GB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7BC8DA7-3F8B-8F49-ABB3-36AED634A92D}"/>
                </a:ext>
              </a:extLst>
            </p:cNvPr>
            <p:cNvSpPr txBox="1"/>
            <p:nvPr/>
          </p:nvSpPr>
          <p:spPr>
            <a:xfrm rot="21074203">
              <a:off x="4358912" y="1658132"/>
              <a:ext cx="816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>
                  <a:latin typeface="Lucida Handwriting" panose="03010101010101010101" pitchFamily="66" charset="77"/>
                </a:rPr>
                <a:t>8th</a:t>
              </a:r>
            </a:p>
          </p:txBody>
        </p:sp>
        <p:pic>
          <p:nvPicPr>
            <p:cNvPr id="119" name="Graphic 118" descr="Dinosaur footprints">
              <a:extLst>
                <a:ext uri="{FF2B5EF4-FFF2-40B4-BE49-F238E27FC236}">
                  <a16:creationId xmlns:a16="http://schemas.microsoft.com/office/drawing/2014/main" id="{DE3359AC-4BFB-184A-8FB8-34F76C2A6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551332">
              <a:off x="5400627" y="4309009"/>
              <a:ext cx="464812" cy="464812"/>
            </a:xfrm>
            <a:prstGeom prst="rect">
              <a:avLst/>
            </a:prstGeom>
          </p:spPr>
        </p:pic>
        <p:pic>
          <p:nvPicPr>
            <p:cNvPr id="120" name="Graphic 119" descr="Dinosaur footprints">
              <a:extLst>
                <a:ext uri="{FF2B5EF4-FFF2-40B4-BE49-F238E27FC236}">
                  <a16:creationId xmlns:a16="http://schemas.microsoft.com/office/drawing/2014/main" id="{FFF881DE-F658-3642-9EFD-F8C3B4F11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551332">
              <a:off x="5138022" y="4887410"/>
              <a:ext cx="464812" cy="464812"/>
            </a:xfrm>
            <a:prstGeom prst="rect">
              <a:avLst/>
            </a:prstGeom>
          </p:spPr>
        </p:pic>
        <p:pic>
          <p:nvPicPr>
            <p:cNvPr id="121" name="Graphic 120" descr="Tyrannosaurus Rex">
              <a:extLst>
                <a:ext uri="{FF2B5EF4-FFF2-40B4-BE49-F238E27FC236}">
                  <a16:creationId xmlns:a16="http://schemas.microsoft.com/office/drawing/2014/main" id="{3FA10DE9-607F-7B43-8D97-C434B990B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0466208">
              <a:off x="2131392" y="4397578"/>
              <a:ext cx="914400" cy="914400"/>
            </a:xfrm>
            <a:prstGeom prst="rect">
              <a:avLst/>
            </a:prstGeom>
          </p:spPr>
        </p:pic>
        <p:pic>
          <p:nvPicPr>
            <p:cNvPr id="122" name="Graphic 121" descr="Pterodactyl">
              <a:extLst>
                <a:ext uri="{FF2B5EF4-FFF2-40B4-BE49-F238E27FC236}">
                  <a16:creationId xmlns:a16="http://schemas.microsoft.com/office/drawing/2014/main" id="{3F8735A8-A239-7A42-B3EA-8C747DAB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49594" y="2009541"/>
              <a:ext cx="555074" cy="555074"/>
            </a:xfrm>
            <a:prstGeom prst="rect">
              <a:avLst/>
            </a:prstGeom>
          </p:spPr>
        </p:pic>
        <p:pic>
          <p:nvPicPr>
            <p:cNvPr id="123" name="Graphic 122" descr="Dinosaur footprints">
              <a:extLst>
                <a:ext uri="{FF2B5EF4-FFF2-40B4-BE49-F238E27FC236}">
                  <a16:creationId xmlns:a16="http://schemas.microsoft.com/office/drawing/2014/main" id="{AC3236B0-8738-3945-B1C3-9B7CB9179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461500">
              <a:off x="2041495" y="1752997"/>
              <a:ext cx="464812" cy="464812"/>
            </a:xfrm>
            <a:prstGeom prst="rect">
              <a:avLst/>
            </a:prstGeom>
          </p:spPr>
        </p:pic>
        <p:pic>
          <p:nvPicPr>
            <p:cNvPr id="124" name="Graphic 123" descr="Dinosaur footprints">
              <a:extLst>
                <a:ext uri="{FF2B5EF4-FFF2-40B4-BE49-F238E27FC236}">
                  <a16:creationId xmlns:a16="http://schemas.microsoft.com/office/drawing/2014/main" id="{A5CBCE7D-A2D1-1244-B820-5A08AB50A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204364">
              <a:off x="2352038" y="2120741"/>
              <a:ext cx="464812" cy="464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2443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64</Words>
  <Application>Microsoft Macintosh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Lucida Handwriting</vt:lpstr>
      <vt:lpstr>Times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 Afida Abdul Ali</dc:creator>
  <cp:lastModifiedBy>Nor Afida Abdul Ali</cp:lastModifiedBy>
  <cp:revision>10</cp:revision>
  <dcterms:created xsi:type="dcterms:W3CDTF">2019-09-12T03:18:11Z</dcterms:created>
  <dcterms:modified xsi:type="dcterms:W3CDTF">2020-02-11T15:02:04Z</dcterms:modified>
</cp:coreProperties>
</file>