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5874-6E96-2F47-8EAC-C2322A36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AF13D-1D31-6440-822D-FF76FF4CE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3D2E-0AFB-AC41-8813-5C1BF2A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E0DD-AFC8-704C-9C3B-D832F743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AC496-D715-D04E-A7D5-07A5E49D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0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108B-9DF3-B145-B4A5-5FFE971B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3B62-B825-4C4F-8850-103493449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491E6-BAE3-3846-B6C9-20D3AA7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5CA03-5DFE-5B4A-A8F4-5605493B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716A-5649-5C42-AD07-96DB7218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599E4-692A-AE45-8135-6170F3DFF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5D5AA-77DD-DA49-B712-0B202C81F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40862-6606-4045-929A-55E94CC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8DBC3-69F3-8C4F-8354-9CE0B86D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6FD92-0B25-EC47-A15C-2741F7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7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463D-EC92-BD47-8021-2CC18B5D6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66A5-56BC-644C-A4F2-477DE95AF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1D8D1-A75A-D245-87DD-C6CDB473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40A6-F75B-1843-8C6D-196CF12F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0A42-C47F-5C42-A9E0-3242A62A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6589E-C308-1342-AA49-FC99DC23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7C9FB-EC79-F34C-BD30-623A7444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B70F6-8F35-E64E-8A1E-A498D73E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B8A7-43AE-6B4A-A162-57D0F5B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A1957-D494-ED45-B052-8C4F8F0C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1C5A-3F14-374B-837B-43DEB4E31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C35B-EC2D-7A44-860D-0D75A3894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3F5B-4840-0A4F-A400-296071C60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EF6E-ED1E-5D4C-913A-90A0FB243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6CFF1-A615-504F-8570-B188F67B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EB25-235A-9D44-B0F3-07E7364E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1758-F565-4644-BFEE-762A35FB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B4260-CD52-014A-BFDA-3548EBF1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543D-B46A-6445-B374-D43A2C272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D13A70-1BDD-FA4A-A37A-6336E680A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EDFBB-0EDB-7F44-A995-D851E8B18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29573-0A53-1B44-8C05-4DDF551A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CE71CF-4C13-EB47-812D-8BC6CE26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60B08F-0D27-6047-A5A9-B67F6419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68D0-67DE-6A4E-9723-C099E84D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6FA601-5FE1-8741-A94E-C72EF32A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CD8B8-8FE0-FD4D-B9D2-BF581322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84104-F684-7A4C-9897-F953A664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30ABE0-CB16-584C-A482-1165CDB3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AC9DA-B3E2-E949-854A-42E61B96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A2A19-7721-164B-8A27-5CE9BF7D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299A-E8FC-0943-AC96-18813F16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3268-C788-464C-A9E5-372F62FB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43BE5-C723-F149-B417-0B6914064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9F024-E8F7-2744-A624-13042CF4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993E2-A347-EC43-B3C6-D829B88B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CFC10-A417-CF47-8204-5272CDC4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B0B5-DE4C-6242-B813-5F0192FC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C61D4-EC31-D64E-BC2E-EAC9235C7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E11B-7D1C-6C4E-8E3C-70A555B10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C5596-1FF0-CD4D-A27E-F6F5D507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AA4AF-C34E-6C4F-BEB9-62460AC4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ACA3B-DB9B-4F4A-8F39-0119AEF7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8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FB017-4EAD-3E43-B093-11AA8691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18B3-461D-1240-BAD3-FE6A1683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FFC9-FAEC-7843-9AA1-CCD0796AD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C46-C8BD-2E46-A8C6-43333BA5AFF3}" type="datetimeFigureOut">
              <a:rPr lang="en-US" smtClean="0"/>
              <a:t>12/24/19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8E6CB-E489-D145-928C-2BC853BD2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2913A-2FB9-D448-98A1-28E872ABF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94A4-8F4F-8C43-85E3-6CF475B7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EACB0DD-EDBB-1341-920A-8374F8C1CA09}"/>
              </a:ext>
            </a:extLst>
          </p:cNvPr>
          <p:cNvGrpSpPr/>
          <p:nvPr/>
        </p:nvGrpSpPr>
        <p:grpSpPr>
          <a:xfrm>
            <a:off x="3185138" y="114412"/>
            <a:ext cx="2701159" cy="3130708"/>
            <a:chOff x="3257552" y="98596"/>
            <a:chExt cx="2701159" cy="31307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D2277E-43B8-2F49-811A-613B1CAC8556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94E54A2-A217-7B4F-9CFF-F9DAF584F7DA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B08BEB9-C9D4-F24E-90DA-3C707483AE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715E668-8865-1548-9290-864F68CB08F3}"/>
                  </a:ext>
                </a:extLst>
              </p:cNvPr>
              <p:cNvSpPr/>
              <p:nvPr/>
            </p:nvSpPr>
            <p:spPr>
              <a:xfrm>
                <a:off x="3993617" y="1395444"/>
                <a:ext cx="115448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E35E3A-63A2-E341-BCC1-D82493D3E94C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D67209-29DF-0240-8E02-F79DE70F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A7744A-306A-9D4E-A6FF-B1AA602F1272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007DCE-616F-BF46-A099-8A499B970D5A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504330-BC6E-C64E-92DA-EB18E0A4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9CE0E59-4F7C-594A-8A1C-A4EB6F195107}"/>
              </a:ext>
            </a:extLst>
          </p:cNvPr>
          <p:cNvGrpSpPr/>
          <p:nvPr/>
        </p:nvGrpSpPr>
        <p:grpSpPr>
          <a:xfrm>
            <a:off x="264186" y="132699"/>
            <a:ext cx="2701159" cy="3130708"/>
            <a:chOff x="3257552" y="98596"/>
            <a:chExt cx="2701159" cy="31307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0360398-B23F-9041-8D2B-A270E5D29355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E82B842-3B94-CA4C-8C7F-BBC960EA60FC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04F4E74-8AE7-A34A-B414-0A3DEB1AC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2684D5C-551E-1542-A4BF-7C3FFCE46490}"/>
                  </a:ext>
                </a:extLst>
              </p:cNvPr>
              <p:cNvSpPr/>
              <p:nvPr/>
            </p:nvSpPr>
            <p:spPr>
              <a:xfrm>
                <a:off x="3993617" y="1395444"/>
                <a:ext cx="115448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cap="none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BEC9009-AA42-3F4B-B401-CB3BA11F3B06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30232E5-D3F3-F446-AF45-78015006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06BD0A-E64A-8D4B-93A0-A51A18329417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7CA672-57CC-7248-9A4F-4E94FFFDA03E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A1E9838-E179-5245-AA6C-EF98E4D3C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1F9BAE-D128-BC4D-86D4-436A5DC739EF}"/>
              </a:ext>
            </a:extLst>
          </p:cNvPr>
          <p:cNvGrpSpPr/>
          <p:nvPr/>
        </p:nvGrpSpPr>
        <p:grpSpPr>
          <a:xfrm>
            <a:off x="6186318" y="107118"/>
            <a:ext cx="2701159" cy="3130708"/>
            <a:chOff x="3257552" y="98596"/>
            <a:chExt cx="2701159" cy="313070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5FF4A7-EDC4-284F-8768-FEF2556642E4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FF71D36-DC66-F84E-959D-EB0552BA8EF1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515EBAB-7EA2-BF42-9BEF-E292F621D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03F55DF-7552-0E45-AF33-197A3BA13B2C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6008325-C5BD-394E-8562-1AA0B4577E42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503684B-C456-884A-A7D4-27ED4191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DA560F1-71DA-F044-B99C-98C0B67653C2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0E3F84-6200-F84B-A3ED-EF31EF89CE65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BE4F78D-2B04-A44E-8388-655A9D7FA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3FE69EB-857F-3747-871C-4C9821588676}"/>
              </a:ext>
            </a:extLst>
          </p:cNvPr>
          <p:cNvGrpSpPr/>
          <p:nvPr/>
        </p:nvGrpSpPr>
        <p:grpSpPr>
          <a:xfrm>
            <a:off x="9148401" y="123616"/>
            <a:ext cx="2701159" cy="3130708"/>
            <a:chOff x="3257552" y="98596"/>
            <a:chExt cx="2701159" cy="313070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AD7AC8-35D8-2C44-A68F-1BD7771AC64B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A7BB441-9ED5-6A40-B815-66324403936C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92F3CDC-F37B-B644-8F3E-85B35C507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9D17E3A-DC1E-6849-AE4E-1FE54FF68516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6D425C-995E-584D-AC8B-E1A1125C1260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995E01E-2722-294E-902A-DCF2CBDD0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7603584-E612-724D-83EE-6D0A7A9D93F2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2BF8CAC-7211-5642-9E97-73F19DD2031C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AAFEE7B-BEFE-4C40-9976-55F90D1D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942FE77-0E0E-4F40-882B-A7F695E9CBFE}"/>
              </a:ext>
            </a:extLst>
          </p:cNvPr>
          <p:cNvGrpSpPr/>
          <p:nvPr/>
        </p:nvGrpSpPr>
        <p:grpSpPr>
          <a:xfrm>
            <a:off x="264186" y="3459975"/>
            <a:ext cx="2701159" cy="3130708"/>
            <a:chOff x="3257552" y="98596"/>
            <a:chExt cx="2701159" cy="313070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D074164-888B-DE48-93ED-2D6D57CA2376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D6059D-2A7A-C248-9977-BE8F1E7AB8D1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ADE2BF7-1173-DE4C-8C8D-29360022B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5701DDD-7367-7A4A-8C36-41CA035ADECB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822EF48-EB8A-7F4F-9BC8-0C48962A2CAF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57B1035-8693-004D-B955-98F534DC7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A0F049-F57D-4543-AE0E-6F7D8007F608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25DD27-1FE1-8A4E-AB83-155F7CD315D1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9DC7A0A-5572-4E4A-94DA-E70524947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DFC8E-6ABC-E646-A100-CE6141653AB2}"/>
              </a:ext>
            </a:extLst>
          </p:cNvPr>
          <p:cNvGrpSpPr/>
          <p:nvPr/>
        </p:nvGrpSpPr>
        <p:grpSpPr>
          <a:xfrm>
            <a:off x="3185138" y="3465235"/>
            <a:ext cx="2701159" cy="3130708"/>
            <a:chOff x="3257552" y="98596"/>
            <a:chExt cx="2701159" cy="313070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E802B6-94EE-0748-95C7-3DF28A5262A7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E53215C-D6B7-674D-BC2F-FC50C3DCB792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21C838FA-B563-AE49-BACD-D1EFD6520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CDAB6B5-D17A-2D40-BE66-966225A4A975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D8E7070-40E1-6840-AD43-7AB99D536DF3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0D3BADD-CA07-F846-9906-A60E72B48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7A3F55B-A075-794C-A84D-01375E35DAF3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936D028-D40E-1340-8684-E57D228ADE6E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DF1C565-195C-0C41-8F75-222A0FEE1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815EE9C-4B9C-D649-BF09-898A02F09339}"/>
              </a:ext>
            </a:extLst>
          </p:cNvPr>
          <p:cNvGrpSpPr/>
          <p:nvPr/>
        </p:nvGrpSpPr>
        <p:grpSpPr>
          <a:xfrm>
            <a:off x="6187602" y="3478262"/>
            <a:ext cx="2701159" cy="3130708"/>
            <a:chOff x="3257552" y="98596"/>
            <a:chExt cx="2701159" cy="313070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2B55ECF-AA78-1F4C-B9D5-5F934F5F2C00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D7433EE-A6DE-6E4B-A7AE-4F09EDF45050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1FC84BAB-1018-6145-8AEB-24E475F924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995C84C-0C5C-4546-A4CD-205BA9C509B5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540525-125D-F444-8297-A9FD41A096DE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5274BDC-C8E6-5241-B41C-85F76B4B7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01DA6CB-DAD3-2B42-A2E0-A39EDA47B20A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A702F88-1D86-8741-BBB2-2274FD363CB4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91E54C7D-AB6F-404C-B642-5CCB392C6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04F749D-E6F4-C844-B6EF-BE08144073A2}"/>
              </a:ext>
            </a:extLst>
          </p:cNvPr>
          <p:cNvGrpSpPr/>
          <p:nvPr/>
        </p:nvGrpSpPr>
        <p:grpSpPr>
          <a:xfrm>
            <a:off x="9169701" y="3513047"/>
            <a:ext cx="2701159" cy="3130708"/>
            <a:chOff x="3257552" y="98596"/>
            <a:chExt cx="2701159" cy="313070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0F0FB98-A2E3-B246-8F36-92EAF7856D6B}"/>
                </a:ext>
              </a:extLst>
            </p:cNvPr>
            <p:cNvSpPr/>
            <p:nvPr/>
          </p:nvSpPr>
          <p:spPr>
            <a:xfrm>
              <a:off x="3257552" y="168166"/>
              <a:ext cx="2701159" cy="30611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65CA0FE-ADD3-1D4A-9F76-9F2711349CFC}"/>
                </a:ext>
              </a:extLst>
            </p:cNvPr>
            <p:cNvGrpSpPr/>
            <p:nvPr/>
          </p:nvGrpSpPr>
          <p:grpSpPr>
            <a:xfrm>
              <a:off x="3290605" y="905776"/>
              <a:ext cx="2635049" cy="1646321"/>
              <a:chOff x="3297027" y="583274"/>
              <a:chExt cx="2635049" cy="164632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45ED641-929B-7844-AD63-84F5FD17E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97027" y="583274"/>
                <a:ext cx="2635049" cy="1646321"/>
              </a:xfrm>
              <a:prstGeom prst="rect">
                <a:avLst/>
              </a:prstGeom>
            </p:spPr>
          </p:pic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C371AF-016B-8D40-980C-0801EDF3A028}"/>
                  </a:ext>
                </a:extLst>
              </p:cNvPr>
              <p:cNvSpPr/>
              <p:nvPr/>
            </p:nvSpPr>
            <p:spPr>
              <a:xfrm>
                <a:off x="3983197" y="1395444"/>
                <a:ext cx="1175322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GB" sz="2800" b="1" spc="50" dirty="0">
                    <a:ln w="0"/>
                    <a:solidFill>
                      <a:schemeClr val="bg2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NAME</a:t>
                </a:r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D7280FC-2EFF-AC46-AB33-5B8C43FF59B0}"/>
                </a:ext>
              </a:extLst>
            </p:cNvPr>
            <p:cNvSpPr/>
            <p:nvPr/>
          </p:nvSpPr>
          <p:spPr>
            <a:xfrm>
              <a:off x="3507233" y="98596"/>
              <a:ext cx="146379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HAPPY </a:t>
              </a:r>
            </a:p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BIRTHDAY</a:t>
              </a:r>
              <a:endParaRPr lang="en-GB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A8DBEDB-1859-EA42-A251-3BAA2A15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905719">
              <a:off x="5150209" y="406252"/>
              <a:ext cx="800100" cy="749300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37685C-D2D4-0E4C-A653-23F22108C1CC}"/>
                </a:ext>
              </a:extLst>
            </p:cNvPr>
            <p:cNvSpPr/>
            <p:nvPr/>
          </p:nvSpPr>
          <p:spPr>
            <a:xfrm>
              <a:off x="3643732" y="2636222"/>
              <a:ext cx="1928798" cy="461665"/>
            </a:xfrm>
            <a:custGeom>
              <a:avLst/>
              <a:gdLst>
                <a:gd name="connsiteX0" fmla="*/ 0 w 1928798"/>
                <a:gd name="connsiteY0" fmla="*/ 0 h 461665"/>
                <a:gd name="connsiteX1" fmla="*/ 462912 w 1928798"/>
                <a:gd name="connsiteY1" fmla="*/ 0 h 461665"/>
                <a:gd name="connsiteX2" fmla="*/ 945111 w 1928798"/>
                <a:gd name="connsiteY2" fmla="*/ 0 h 461665"/>
                <a:gd name="connsiteX3" fmla="*/ 1427311 w 1928798"/>
                <a:gd name="connsiteY3" fmla="*/ 0 h 461665"/>
                <a:gd name="connsiteX4" fmla="*/ 1928798 w 1928798"/>
                <a:gd name="connsiteY4" fmla="*/ 0 h 461665"/>
                <a:gd name="connsiteX5" fmla="*/ 1928798 w 1928798"/>
                <a:gd name="connsiteY5" fmla="*/ 461665 h 461665"/>
                <a:gd name="connsiteX6" fmla="*/ 1446599 w 1928798"/>
                <a:gd name="connsiteY6" fmla="*/ 461665 h 461665"/>
                <a:gd name="connsiteX7" fmla="*/ 1002975 w 1928798"/>
                <a:gd name="connsiteY7" fmla="*/ 461665 h 461665"/>
                <a:gd name="connsiteX8" fmla="*/ 559351 w 1928798"/>
                <a:gd name="connsiteY8" fmla="*/ 461665 h 461665"/>
                <a:gd name="connsiteX9" fmla="*/ 0 w 1928798"/>
                <a:gd name="connsiteY9" fmla="*/ 461665 h 461665"/>
                <a:gd name="connsiteX10" fmla="*/ 0 w 1928798"/>
                <a:gd name="connsiteY10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8798" h="461665" fill="none" extrusionOk="0">
                  <a:moveTo>
                    <a:pt x="0" y="0"/>
                  </a:moveTo>
                  <a:cubicBezTo>
                    <a:pt x="135790" y="-24672"/>
                    <a:pt x="241079" y="35338"/>
                    <a:pt x="462912" y="0"/>
                  </a:cubicBezTo>
                  <a:cubicBezTo>
                    <a:pt x="684745" y="-35338"/>
                    <a:pt x="819360" y="10668"/>
                    <a:pt x="945111" y="0"/>
                  </a:cubicBezTo>
                  <a:cubicBezTo>
                    <a:pt x="1070862" y="-10668"/>
                    <a:pt x="1313705" y="22627"/>
                    <a:pt x="1427311" y="0"/>
                  </a:cubicBezTo>
                  <a:cubicBezTo>
                    <a:pt x="1540917" y="-22627"/>
                    <a:pt x="1763681" y="40103"/>
                    <a:pt x="1928798" y="0"/>
                  </a:cubicBezTo>
                  <a:cubicBezTo>
                    <a:pt x="1940765" y="97575"/>
                    <a:pt x="1928554" y="328061"/>
                    <a:pt x="1928798" y="461665"/>
                  </a:cubicBezTo>
                  <a:cubicBezTo>
                    <a:pt x="1789545" y="463919"/>
                    <a:pt x="1600929" y="414367"/>
                    <a:pt x="1446599" y="461665"/>
                  </a:cubicBezTo>
                  <a:cubicBezTo>
                    <a:pt x="1292269" y="508963"/>
                    <a:pt x="1170470" y="429754"/>
                    <a:pt x="1002975" y="461665"/>
                  </a:cubicBezTo>
                  <a:cubicBezTo>
                    <a:pt x="835480" y="493576"/>
                    <a:pt x="729590" y="457519"/>
                    <a:pt x="559351" y="461665"/>
                  </a:cubicBezTo>
                  <a:cubicBezTo>
                    <a:pt x="389112" y="465811"/>
                    <a:pt x="140371" y="414312"/>
                    <a:pt x="0" y="461665"/>
                  </a:cubicBezTo>
                  <a:cubicBezTo>
                    <a:pt x="-3231" y="302047"/>
                    <a:pt x="44527" y="228585"/>
                    <a:pt x="0" y="0"/>
                  </a:cubicBezTo>
                  <a:close/>
                </a:path>
                <a:path w="1928798" h="461665" stroke="0" extrusionOk="0">
                  <a:moveTo>
                    <a:pt x="0" y="0"/>
                  </a:moveTo>
                  <a:cubicBezTo>
                    <a:pt x="191821" y="-23554"/>
                    <a:pt x="271754" y="442"/>
                    <a:pt x="462912" y="0"/>
                  </a:cubicBezTo>
                  <a:cubicBezTo>
                    <a:pt x="654070" y="-442"/>
                    <a:pt x="797008" y="49235"/>
                    <a:pt x="887247" y="0"/>
                  </a:cubicBezTo>
                  <a:cubicBezTo>
                    <a:pt x="977486" y="-49235"/>
                    <a:pt x="1240496" y="21677"/>
                    <a:pt x="1408023" y="0"/>
                  </a:cubicBezTo>
                  <a:cubicBezTo>
                    <a:pt x="1575550" y="-21677"/>
                    <a:pt x="1721780" y="3510"/>
                    <a:pt x="1928798" y="0"/>
                  </a:cubicBezTo>
                  <a:cubicBezTo>
                    <a:pt x="1982837" y="167166"/>
                    <a:pt x="1891558" y="342841"/>
                    <a:pt x="1928798" y="461665"/>
                  </a:cubicBezTo>
                  <a:cubicBezTo>
                    <a:pt x="1837565" y="493412"/>
                    <a:pt x="1593402" y="429538"/>
                    <a:pt x="1485174" y="461665"/>
                  </a:cubicBezTo>
                  <a:cubicBezTo>
                    <a:pt x="1376946" y="493792"/>
                    <a:pt x="1249743" y="437375"/>
                    <a:pt x="1041551" y="461665"/>
                  </a:cubicBezTo>
                  <a:cubicBezTo>
                    <a:pt x="833359" y="485955"/>
                    <a:pt x="658842" y="432564"/>
                    <a:pt x="520775" y="461665"/>
                  </a:cubicBezTo>
                  <a:cubicBezTo>
                    <a:pt x="382708" y="490766"/>
                    <a:pt x="182169" y="460988"/>
                    <a:pt x="0" y="461665"/>
                  </a:cubicBezTo>
                  <a:cubicBezTo>
                    <a:pt x="-7079" y="275849"/>
                    <a:pt x="43389" y="13650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DD-MM-YYYY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CD64C1A-DF70-D74C-8665-058C50F93C2B}"/>
                </a:ext>
              </a:extLst>
            </p:cNvPr>
            <p:cNvSpPr txBox="1"/>
            <p:nvPr/>
          </p:nvSpPr>
          <p:spPr>
            <a:xfrm rot="21074203">
              <a:off x="4674045" y="148318"/>
              <a:ext cx="816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>
                  <a:latin typeface="Lucida Handwriting" panose="03010101010101010101" pitchFamily="66" charset="77"/>
                </a:rPr>
                <a:t>xth</a:t>
              </a:r>
              <a:endParaRPr lang="en-US" sz="2400" u="sng" dirty="0">
                <a:latin typeface="Lucida Handwriting" panose="03010101010101010101" pitchFamily="66" charset="77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C13F0522-61DE-3B4E-A71F-49E2E19F5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66276">
              <a:off x="3424378" y="2181780"/>
              <a:ext cx="683639" cy="9983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244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40</Words>
  <Application>Microsoft Macintosh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Handwriting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 Afida Abdul Ali</dc:creator>
  <cp:lastModifiedBy>Nor Afida Abdul Ali</cp:lastModifiedBy>
  <cp:revision>7</cp:revision>
  <dcterms:created xsi:type="dcterms:W3CDTF">2019-09-12T03:18:11Z</dcterms:created>
  <dcterms:modified xsi:type="dcterms:W3CDTF">2019-12-24T05:18:16Z</dcterms:modified>
</cp:coreProperties>
</file>