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1461"/>
    <a:srgbClr val="FF2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5874-6E96-2F47-8EAC-C2322A36E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AF13D-1D31-6440-822D-FF76FF4CE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93D2E-0AFB-AC41-8813-5C1BF2A0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E0DD-AFC8-704C-9C3B-D832F743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AC496-D715-D04E-A7D5-07A5E49D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0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108B-9DF3-B145-B4A5-5FFE971B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3B62-B825-4C4F-8850-103493449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491E6-BAE3-3846-B6C9-20D3AA7E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5CA03-5DFE-5B4A-A8F4-5605493B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716A-5649-5C42-AD07-96DB7218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C599E4-692A-AE45-8135-6170F3DFF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5D5AA-77DD-DA49-B712-0B202C81F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0862-6606-4045-929A-55E94CCD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8DBC3-69F3-8C4F-8354-9CE0B86D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6FD92-0B25-EC47-A15C-2741F7F3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463D-EC92-BD47-8021-2CC18B5D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66A5-56BC-644C-A4F2-477DE95AF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1D8D1-A75A-D245-87DD-C6CDB473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40A6-F75B-1843-8C6D-196CF12F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0A42-C47F-5C42-A9E0-3242A62A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589E-C308-1342-AA49-FC99DC23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7C9FB-EC79-F34C-BD30-623A74449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B70F6-8F35-E64E-8A1E-A498D73E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B8A7-43AE-6B4A-A162-57D0F5BA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1957-D494-ED45-B052-8C4F8F0C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C5A-3F14-374B-837B-43DEB4E3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C35B-EC2D-7A44-860D-0D75A3894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B3F5B-4840-0A4F-A400-296071C60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EF6E-ED1E-5D4C-913A-90A0FB24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CFF1-A615-504F-8570-B188F67B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EB25-235A-9D44-B0F3-07E7364E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1758-F565-4644-BFEE-762A35FB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B4260-CD52-014A-BFDA-3548EBF1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0543D-B46A-6445-B374-D43A2C272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13A70-1BDD-FA4A-A37A-6336E680A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EDFBB-0EDB-7F44-A995-D851E8B18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29573-0A53-1B44-8C05-4DDF551A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E71CF-4C13-EB47-812D-8BC6CE26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0B08F-0D27-6047-A5A9-B67F6419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68D0-67DE-6A4E-9723-C099E84D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FA601-5FE1-8741-A94E-C72EF32A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CD8B8-8FE0-FD4D-B9D2-BF581322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84104-F684-7A4C-9897-F953A664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0ABE0-CB16-584C-A482-1165CDB3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AC9DA-B3E2-E949-854A-42E61B96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A2A19-7721-164B-8A27-5CE9BF7D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299A-E8FC-0943-AC96-18813F16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3268-C788-464C-A9E5-372F62FB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43BE5-C723-F149-B417-0B6914064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9F024-E8F7-2744-A624-13042CF4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993E2-A347-EC43-B3C6-D829B88B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CFC10-A417-CF47-8204-5272CDC4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9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B0B5-DE4C-6242-B813-5F0192FC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C61D4-EC31-D64E-BC2E-EAC9235C7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9E11B-7D1C-6C4E-8E3C-70A555B10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C5596-1FF0-CD4D-A27E-F6F5D507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AA4AF-C34E-6C4F-BEB9-62460AC4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ACA3B-DB9B-4F4A-8F39-0119AEF7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8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FB017-4EAD-3E43-B093-11AA8691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18B3-461D-1240-BAD3-FE6A16834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FFC9-FAEC-7843-9AA1-CCD0796AD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C46-C8BD-2E46-A8C6-43333BA5AFF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8E6CB-E489-D145-928C-2BC853BD2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2913A-2FB9-D448-98A1-28E872ABF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8795630-CED3-824F-8687-470B3148A569}"/>
              </a:ext>
            </a:extLst>
          </p:cNvPr>
          <p:cNvGrpSpPr/>
          <p:nvPr/>
        </p:nvGrpSpPr>
        <p:grpSpPr>
          <a:xfrm>
            <a:off x="947393" y="343978"/>
            <a:ext cx="4145927" cy="5916396"/>
            <a:chOff x="947393" y="343978"/>
            <a:chExt cx="4145927" cy="591639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FA7726-770C-E446-928F-3F5F83521711}"/>
                </a:ext>
              </a:extLst>
            </p:cNvPr>
            <p:cNvSpPr/>
            <p:nvPr/>
          </p:nvSpPr>
          <p:spPr>
            <a:xfrm>
              <a:off x="962754" y="343978"/>
              <a:ext cx="4130566" cy="5906814"/>
            </a:xfrm>
            <a:prstGeom prst="rect">
              <a:avLst/>
            </a:prstGeom>
            <a:solidFill>
              <a:schemeClr val="tx2"/>
            </a:solidFill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F7026F-606A-5F4C-9818-03E797EB9646}"/>
                </a:ext>
              </a:extLst>
            </p:cNvPr>
            <p:cNvSpPr/>
            <p:nvPr/>
          </p:nvSpPr>
          <p:spPr>
            <a:xfrm>
              <a:off x="957904" y="343978"/>
              <a:ext cx="4120055" cy="72700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4">
              <a:extLst>
                <a:ext uri="{FF2B5EF4-FFF2-40B4-BE49-F238E27FC236}">
                  <a16:creationId xmlns:a16="http://schemas.microsoft.com/office/drawing/2014/main" id="{1DB77554-085F-B74E-8A4A-7C8127C3FAB6}"/>
                </a:ext>
              </a:extLst>
            </p:cNvPr>
            <p:cNvSpPr txBox="1"/>
            <p:nvPr/>
          </p:nvSpPr>
          <p:spPr>
            <a:xfrm>
              <a:off x="1413387" y="426176"/>
              <a:ext cx="3352801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200" b="1" dirty="0"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YOU’RE INVITED!!!</a:t>
              </a:r>
              <a:endParaRPr lang="en-MY" sz="1600" dirty="0">
                <a:solidFill>
                  <a:schemeClr val="tx1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6">
              <a:extLst>
                <a:ext uri="{FF2B5EF4-FFF2-40B4-BE49-F238E27FC236}">
                  <a16:creationId xmlns:a16="http://schemas.microsoft.com/office/drawing/2014/main" id="{BB02113B-F082-A847-8031-899B8BFCC28F}"/>
                </a:ext>
              </a:extLst>
            </p:cNvPr>
            <p:cNvSpPr txBox="1"/>
            <p:nvPr/>
          </p:nvSpPr>
          <p:spPr>
            <a:xfrm>
              <a:off x="1733093" y="5098569"/>
              <a:ext cx="2504066" cy="7906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Laser Warzone</a:t>
              </a:r>
              <a:endParaRPr lang="en-MY" sz="1050" dirty="0">
                <a:solidFill>
                  <a:schemeClr val="bg1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No 38, Mid Valley Megamall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latin typeface="Times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Kuala Lumpur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A07633-58FF-9C43-BDBB-BBAF34988CC1}"/>
                </a:ext>
              </a:extLst>
            </p:cNvPr>
            <p:cNvSpPr/>
            <p:nvPr/>
          </p:nvSpPr>
          <p:spPr>
            <a:xfrm>
              <a:off x="962754" y="5821323"/>
              <a:ext cx="4130566" cy="4390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8">
              <a:extLst>
                <a:ext uri="{FF2B5EF4-FFF2-40B4-BE49-F238E27FC236}">
                  <a16:creationId xmlns:a16="http://schemas.microsoft.com/office/drawing/2014/main" id="{DDF9C051-E47E-1D4F-8E97-B0FC8C7F432C}"/>
                </a:ext>
              </a:extLst>
            </p:cNvPr>
            <p:cNvSpPr txBox="1"/>
            <p:nvPr/>
          </p:nvSpPr>
          <p:spPr>
            <a:xfrm>
              <a:off x="1695243" y="5902688"/>
              <a:ext cx="3200400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RSVP to XYZ at 013-1111115 by Sat 14 Nov</a:t>
              </a:r>
              <a:endParaRPr lang="en-MY" sz="1000" dirty="0">
                <a:solidFill>
                  <a:schemeClr val="tx1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FD4E15-E634-334C-A3E9-459D5C772569}"/>
                </a:ext>
              </a:extLst>
            </p:cNvPr>
            <p:cNvSpPr/>
            <p:nvPr/>
          </p:nvSpPr>
          <p:spPr>
            <a:xfrm>
              <a:off x="1309816" y="1152345"/>
              <a:ext cx="3456371" cy="37291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66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7337B8-5C2A-D343-9AD7-18DDBB7D208A}"/>
                </a:ext>
              </a:extLst>
            </p:cNvPr>
            <p:cNvGrpSpPr/>
            <p:nvPr/>
          </p:nvGrpSpPr>
          <p:grpSpPr>
            <a:xfrm>
              <a:off x="947393" y="2202328"/>
              <a:ext cx="4130566" cy="2884637"/>
              <a:chOff x="5730894" y="1484999"/>
              <a:chExt cx="3456371" cy="250635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CCC640-F708-BA49-A873-E52BF16C3D85}"/>
                  </a:ext>
                </a:extLst>
              </p:cNvPr>
              <p:cNvSpPr/>
              <p:nvPr/>
            </p:nvSpPr>
            <p:spPr>
              <a:xfrm>
                <a:off x="6164382" y="2839888"/>
                <a:ext cx="433488" cy="1151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BB0479D-FFF0-AB42-8EEF-F08512347610}"/>
                  </a:ext>
                </a:extLst>
              </p:cNvPr>
              <p:cNvSpPr/>
              <p:nvPr/>
            </p:nvSpPr>
            <p:spPr>
              <a:xfrm>
                <a:off x="6597869" y="2010805"/>
                <a:ext cx="433488" cy="198054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6D5775E-A617-0146-AC26-622A726EBF0C}"/>
                  </a:ext>
                </a:extLst>
              </p:cNvPr>
              <p:cNvSpPr/>
              <p:nvPr/>
            </p:nvSpPr>
            <p:spPr>
              <a:xfrm>
                <a:off x="7031357" y="1484999"/>
                <a:ext cx="263475" cy="25046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21ABCE-8674-7043-A6DE-10679106A65E}"/>
                  </a:ext>
                </a:extLst>
              </p:cNvPr>
              <p:cNvSpPr/>
              <p:nvPr/>
            </p:nvSpPr>
            <p:spPr>
              <a:xfrm>
                <a:off x="5730894" y="3265081"/>
                <a:ext cx="433488" cy="720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7ED9C5D-19F1-084F-82A2-ABF3935BE6B4}"/>
                  </a:ext>
                </a:extLst>
              </p:cNvPr>
              <p:cNvSpPr/>
              <p:nvPr/>
            </p:nvSpPr>
            <p:spPr>
              <a:xfrm>
                <a:off x="7294832" y="3269345"/>
                <a:ext cx="1048174" cy="720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69FB726-2D73-844C-A4E8-7239CE60E0CC}"/>
                  </a:ext>
                </a:extLst>
              </p:cNvPr>
              <p:cNvSpPr/>
              <p:nvPr/>
            </p:nvSpPr>
            <p:spPr>
              <a:xfrm>
                <a:off x="8343006" y="2151355"/>
                <a:ext cx="410771" cy="183830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FE659C1-9E49-1344-9ED7-97F5A894BF4A}"/>
                  </a:ext>
                </a:extLst>
              </p:cNvPr>
              <p:cNvSpPr/>
              <p:nvPr/>
            </p:nvSpPr>
            <p:spPr>
              <a:xfrm>
                <a:off x="8753777" y="2833932"/>
                <a:ext cx="433488" cy="1151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2A19EAE-C516-674A-8FC8-5073A8415536}"/>
                  </a:ext>
                </a:extLst>
              </p:cNvPr>
              <p:cNvSpPr/>
              <p:nvPr/>
            </p:nvSpPr>
            <p:spPr>
              <a:xfrm>
                <a:off x="7558308" y="3057603"/>
                <a:ext cx="433488" cy="8802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B126F2-B2A4-9748-8036-4BFB6FB8EEE4}"/>
                  </a:ext>
                </a:extLst>
              </p:cNvPr>
              <p:cNvSpPr/>
              <p:nvPr/>
            </p:nvSpPr>
            <p:spPr>
              <a:xfrm>
                <a:off x="6278516" y="2988637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FAAD1CE-205B-A94D-B38D-1F33B38565B1}"/>
                  </a:ext>
                </a:extLst>
              </p:cNvPr>
              <p:cNvSpPr/>
              <p:nvPr/>
            </p:nvSpPr>
            <p:spPr>
              <a:xfrm>
                <a:off x="6269072" y="3273133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9AE227-E8B9-4340-B2D4-847BC4F034AF}"/>
                  </a:ext>
                </a:extLst>
              </p:cNvPr>
              <p:cNvSpPr/>
              <p:nvPr/>
            </p:nvSpPr>
            <p:spPr>
              <a:xfrm>
                <a:off x="8457678" y="2315017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39E324E-4698-AC45-9B83-0058D6F93C5A}"/>
                  </a:ext>
                </a:extLst>
              </p:cNvPr>
              <p:cNvSpPr/>
              <p:nvPr/>
            </p:nvSpPr>
            <p:spPr>
              <a:xfrm>
                <a:off x="8457678" y="2637268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D9B0D57-A86E-4D4B-9E53-40C3CD7F926E}"/>
                  </a:ext>
                </a:extLst>
              </p:cNvPr>
              <p:cNvSpPr/>
              <p:nvPr/>
            </p:nvSpPr>
            <p:spPr>
              <a:xfrm>
                <a:off x="8457678" y="2921719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D027708-C4EB-8947-A940-CBC66C0A45BA}"/>
                  </a:ext>
                </a:extLst>
              </p:cNvPr>
              <p:cNvSpPr/>
              <p:nvPr/>
            </p:nvSpPr>
            <p:spPr>
              <a:xfrm>
                <a:off x="6723900" y="2151279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59E0244-FBAB-D649-B830-41AE3741136C}"/>
                  </a:ext>
                </a:extLst>
              </p:cNvPr>
              <p:cNvSpPr/>
              <p:nvPr/>
            </p:nvSpPr>
            <p:spPr>
              <a:xfrm>
                <a:off x="6722343" y="2655460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6588516-3D09-4940-931C-00F510EF8CD5}"/>
                  </a:ext>
                </a:extLst>
              </p:cNvPr>
              <p:cNvSpPr/>
              <p:nvPr/>
            </p:nvSpPr>
            <p:spPr>
              <a:xfrm>
                <a:off x="8800360" y="2978784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502B34D-1D6C-C549-BE6A-9C774459C5EA}"/>
                  </a:ext>
                </a:extLst>
              </p:cNvPr>
              <p:cNvSpPr/>
              <p:nvPr/>
            </p:nvSpPr>
            <p:spPr>
              <a:xfrm>
                <a:off x="6710760" y="2931121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C1324C2-31FF-214E-B8F6-1E42C201DB88}"/>
                  </a:ext>
                </a:extLst>
              </p:cNvPr>
              <p:cNvSpPr/>
              <p:nvPr/>
            </p:nvSpPr>
            <p:spPr>
              <a:xfrm>
                <a:off x="7672625" y="3171259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88EE66B-5BCB-BF47-A868-605D60BB74BA}"/>
                  </a:ext>
                </a:extLst>
              </p:cNvPr>
              <p:cNvSpPr/>
              <p:nvPr/>
            </p:nvSpPr>
            <p:spPr>
              <a:xfrm>
                <a:off x="6728938" y="2389094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2392AA6-FFB6-1F46-B16B-266DDDACC791}"/>
                  </a:ext>
                </a:extLst>
              </p:cNvPr>
              <p:cNvSpPr/>
              <p:nvPr/>
            </p:nvSpPr>
            <p:spPr>
              <a:xfrm>
                <a:off x="7672625" y="3399497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5-point Star 17">
                <a:extLst>
                  <a:ext uri="{FF2B5EF4-FFF2-40B4-BE49-F238E27FC236}">
                    <a16:creationId xmlns:a16="http://schemas.microsoft.com/office/drawing/2014/main" id="{0C3233B5-C9B2-4A41-9245-2AF4F37290C8}"/>
                  </a:ext>
                </a:extLst>
              </p:cNvPr>
              <p:cNvSpPr/>
              <p:nvPr/>
            </p:nvSpPr>
            <p:spPr>
              <a:xfrm>
                <a:off x="8048264" y="3030273"/>
                <a:ext cx="263475" cy="25176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Moon 16">
                <a:extLst>
                  <a:ext uri="{FF2B5EF4-FFF2-40B4-BE49-F238E27FC236}">
                    <a16:creationId xmlns:a16="http://schemas.microsoft.com/office/drawing/2014/main" id="{B9991AAE-5FD9-BB4E-9CDD-5757287D9E84}"/>
                  </a:ext>
                </a:extLst>
              </p:cNvPr>
              <p:cNvSpPr/>
              <p:nvPr/>
            </p:nvSpPr>
            <p:spPr>
              <a:xfrm>
                <a:off x="8048264" y="1545039"/>
                <a:ext cx="263475" cy="472153"/>
              </a:xfrm>
              <a:prstGeom prst="mo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5-point Star 77">
                <a:extLst>
                  <a:ext uri="{FF2B5EF4-FFF2-40B4-BE49-F238E27FC236}">
                    <a16:creationId xmlns:a16="http://schemas.microsoft.com/office/drawing/2014/main" id="{FB4B82B8-C4E5-874D-A5D1-A9452DB8C3C6}"/>
                  </a:ext>
                </a:extLst>
              </p:cNvPr>
              <p:cNvSpPr/>
              <p:nvPr/>
            </p:nvSpPr>
            <p:spPr>
              <a:xfrm>
                <a:off x="8789435" y="1707542"/>
                <a:ext cx="342682" cy="255332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5-point Star 78">
                <a:extLst>
                  <a:ext uri="{FF2B5EF4-FFF2-40B4-BE49-F238E27FC236}">
                    <a16:creationId xmlns:a16="http://schemas.microsoft.com/office/drawing/2014/main" id="{4825652E-4FF2-B34E-A7A1-6929B6056401}"/>
                  </a:ext>
                </a:extLst>
              </p:cNvPr>
              <p:cNvSpPr/>
              <p:nvPr/>
            </p:nvSpPr>
            <p:spPr>
              <a:xfrm>
                <a:off x="6237001" y="2307309"/>
                <a:ext cx="278517" cy="253698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5-point Star 79">
                <a:extLst>
                  <a:ext uri="{FF2B5EF4-FFF2-40B4-BE49-F238E27FC236}">
                    <a16:creationId xmlns:a16="http://schemas.microsoft.com/office/drawing/2014/main" id="{3F303441-00CC-614E-A81D-54FA3CEA090E}"/>
                  </a:ext>
                </a:extLst>
              </p:cNvPr>
              <p:cNvSpPr/>
              <p:nvPr/>
            </p:nvSpPr>
            <p:spPr>
              <a:xfrm>
                <a:off x="8158233" y="2118390"/>
                <a:ext cx="178346" cy="195263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5-point Star 80">
                <a:extLst>
                  <a:ext uri="{FF2B5EF4-FFF2-40B4-BE49-F238E27FC236}">
                    <a16:creationId xmlns:a16="http://schemas.microsoft.com/office/drawing/2014/main" id="{DA83BDD9-8393-B740-A9DB-E6B99CF6759B}"/>
                  </a:ext>
                </a:extLst>
              </p:cNvPr>
              <p:cNvSpPr/>
              <p:nvPr/>
            </p:nvSpPr>
            <p:spPr>
              <a:xfrm>
                <a:off x="8810445" y="2276861"/>
                <a:ext cx="294542" cy="255332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5-point Star 81">
                <a:extLst>
                  <a:ext uri="{FF2B5EF4-FFF2-40B4-BE49-F238E27FC236}">
                    <a16:creationId xmlns:a16="http://schemas.microsoft.com/office/drawing/2014/main" id="{F533B23A-F65C-8D4E-9B9E-C1288F1D2586}"/>
                  </a:ext>
                </a:extLst>
              </p:cNvPr>
              <p:cNvSpPr/>
              <p:nvPr/>
            </p:nvSpPr>
            <p:spPr>
              <a:xfrm>
                <a:off x="7922908" y="2575871"/>
                <a:ext cx="263475" cy="286531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5-point Star 82">
                <a:extLst>
                  <a:ext uri="{FF2B5EF4-FFF2-40B4-BE49-F238E27FC236}">
                    <a16:creationId xmlns:a16="http://schemas.microsoft.com/office/drawing/2014/main" id="{ED9AEB30-C6C9-0442-BB38-7648448CF080}"/>
                  </a:ext>
                </a:extLst>
              </p:cNvPr>
              <p:cNvSpPr/>
              <p:nvPr/>
            </p:nvSpPr>
            <p:spPr>
              <a:xfrm>
                <a:off x="6136405" y="1669739"/>
                <a:ext cx="263475" cy="286531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TextBox 6">
              <a:extLst>
                <a:ext uri="{FF2B5EF4-FFF2-40B4-BE49-F238E27FC236}">
                  <a16:creationId xmlns:a16="http://schemas.microsoft.com/office/drawing/2014/main" id="{CF111DCA-FE73-0C40-BB57-53C3AA849B6F}"/>
                </a:ext>
              </a:extLst>
            </p:cNvPr>
            <p:cNvSpPr txBox="1"/>
            <p:nvPr/>
          </p:nvSpPr>
          <p:spPr>
            <a:xfrm>
              <a:off x="3536333" y="1460305"/>
              <a:ext cx="1272150" cy="93538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b="1" dirty="0">
                  <a:solidFill>
                    <a:srgbClr val="8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Sunday </a:t>
              </a:r>
              <a:r>
                <a:rPr lang="en-US" b="1" dirty="0">
                  <a:solidFill>
                    <a:srgbClr val="800000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29</a:t>
              </a:r>
              <a:r>
                <a:rPr lang="en-US" b="1" dirty="0">
                  <a:solidFill>
                    <a:srgbClr val="8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 November</a:t>
              </a:r>
            </a:p>
            <a:p>
              <a:pPr algn="ctr"/>
              <a:r>
                <a:rPr lang="en-US" sz="1400" b="1" dirty="0">
                  <a:solidFill>
                    <a:srgbClr val="800000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11am - 1pm</a:t>
              </a:r>
              <a:endParaRPr lang="en-MY" sz="1400" dirty="0"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en-MY" sz="105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375A87F-9CE4-174A-8D1F-C5FB41D7A4F9}"/>
                </a:ext>
              </a:extLst>
            </p:cNvPr>
            <p:cNvSpPr/>
            <p:nvPr/>
          </p:nvSpPr>
          <p:spPr>
            <a:xfrm flipH="1">
              <a:off x="2657707" y="3559469"/>
              <a:ext cx="45719" cy="5632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40EB9B-4C18-EA4D-AC00-856DA79F1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1058" y="2188729"/>
              <a:ext cx="2605604" cy="2735164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B901B1-15C2-384F-A931-13147CF5E485}"/>
                </a:ext>
              </a:extLst>
            </p:cNvPr>
            <p:cNvSpPr txBox="1"/>
            <p:nvPr/>
          </p:nvSpPr>
          <p:spPr>
            <a:xfrm>
              <a:off x="1366077" y="1314680"/>
              <a:ext cx="2577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AMAYA’S BIRTHDAY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7160EDC-8DF3-6B4A-81D0-2771F162D877}"/>
                </a:ext>
              </a:extLst>
            </p:cNvPr>
            <p:cNvSpPr txBox="1"/>
            <p:nvPr/>
          </p:nvSpPr>
          <p:spPr>
            <a:xfrm rot="20195319">
              <a:off x="2841193" y="1233180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solidFill>
                    <a:srgbClr val="6E1461"/>
                  </a:solidFill>
                  <a:latin typeface="Lucida Handwriting" panose="03010101010101010101" pitchFamily="66" charset="77"/>
                </a:rPr>
                <a:t>4th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047ED1-A6B1-0147-B8E7-A7CA33032AD7}"/>
              </a:ext>
            </a:extLst>
          </p:cNvPr>
          <p:cNvGrpSpPr/>
          <p:nvPr/>
        </p:nvGrpSpPr>
        <p:grpSpPr>
          <a:xfrm>
            <a:off x="6835469" y="330549"/>
            <a:ext cx="4145927" cy="5916396"/>
            <a:chOff x="6835469" y="330549"/>
            <a:chExt cx="4145927" cy="591639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56ED27-9CBE-5F4F-B753-E8D5ABA0C361}"/>
                </a:ext>
              </a:extLst>
            </p:cNvPr>
            <p:cNvGrpSpPr/>
            <p:nvPr/>
          </p:nvGrpSpPr>
          <p:grpSpPr>
            <a:xfrm>
              <a:off x="6835469" y="330549"/>
              <a:ext cx="4145927" cy="5916396"/>
              <a:chOff x="6835469" y="330549"/>
              <a:chExt cx="4145927" cy="591639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C4D261E-C44F-2449-AF72-AF2691A9F4BA}"/>
                  </a:ext>
                </a:extLst>
              </p:cNvPr>
              <p:cNvSpPr/>
              <p:nvPr/>
            </p:nvSpPr>
            <p:spPr>
              <a:xfrm>
                <a:off x="6850830" y="330549"/>
                <a:ext cx="4130566" cy="5906814"/>
              </a:xfrm>
              <a:prstGeom prst="rect">
                <a:avLst/>
              </a:prstGeom>
              <a:solidFill>
                <a:schemeClr val="tx2"/>
              </a:solidFill>
              <a:ln w="539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B5C6C4E-12FB-C142-9603-6B7BF5030111}"/>
                  </a:ext>
                </a:extLst>
              </p:cNvPr>
              <p:cNvSpPr/>
              <p:nvPr/>
            </p:nvSpPr>
            <p:spPr>
              <a:xfrm>
                <a:off x="6845980" y="330549"/>
                <a:ext cx="4120055" cy="72700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4">
                <a:extLst>
                  <a:ext uri="{FF2B5EF4-FFF2-40B4-BE49-F238E27FC236}">
                    <a16:creationId xmlns:a16="http://schemas.microsoft.com/office/drawing/2014/main" id="{99C5D2BA-A596-A449-8A08-00D3776F33C0}"/>
                  </a:ext>
                </a:extLst>
              </p:cNvPr>
              <p:cNvSpPr txBox="1"/>
              <p:nvPr/>
            </p:nvSpPr>
            <p:spPr>
              <a:xfrm>
                <a:off x="7301463" y="412747"/>
                <a:ext cx="3352801" cy="3429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YOU’RE INVITED!!!</a:t>
                </a:r>
                <a:endParaRPr lang="en-MY" sz="1600" dirty="0">
                  <a:solidFill>
                    <a:schemeClr val="tx1"/>
                  </a:solidFill>
                  <a:effectLst/>
                  <a:latin typeface="Times" pitchFamily="2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Box 6">
                <a:extLst>
                  <a:ext uri="{FF2B5EF4-FFF2-40B4-BE49-F238E27FC236}">
                    <a16:creationId xmlns:a16="http://schemas.microsoft.com/office/drawing/2014/main" id="{B1F7CC90-48A6-5D44-B9F7-9D1A89BDF8AE}"/>
                  </a:ext>
                </a:extLst>
              </p:cNvPr>
              <p:cNvSpPr txBox="1"/>
              <p:nvPr/>
            </p:nvSpPr>
            <p:spPr>
              <a:xfrm>
                <a:off x="7621169" y="5085140"/>
                <a:ext cx="2504066" cy="79069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Laser Warzone</a:t>
                </a:r>
                <a:endParaRPr lang="en-MY" sz="1050" dirty="0">
                  <a:solidFill>
                    <a:schemeClr val="bg1"/>
                  </a:solidFill>
                  <a:effectLst/>
                  <a:latin typeface="Times" pitchFamily="2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No 38, Mid Valley Megamall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  <a:latin typeface="Times" pitchFamily="2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Kuala Lumpur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4EF1F43-EA15-844D-96D3-DF292BD7E85F}"/>
                  </a:ext>
                </a:extLst>
              </p:cNvPr>
              <p:cNvSpPr/>
              <p:nvPr/>
            </p:nvSpPr>
            <p:spPr>
              <a:xfrm>
                <a:off x="6850830" y="5807894"/>
                <a:ext cx="4130566" cy="43905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8">
                <a:extLst>
                  <a:ext uri="{FF2B5EF4-FFF2-40B4-BE49-F238E27FC236}">
                    <a16:creationId xmlns:a16="http://schemas.microsoft.com/office/drawing/2014/main" id="{8507FE63-F962-8646-B3D2-2C484B39D50F}"/>
                  </a:ext>
                </a:extLst>
              </p:cNvPr>
              <p:cNvSpPr txBox="1"/>
              <p:nvPr/>
            </p:nvSpPr>
            <p:spPr>
              <a:xfrm>
                <a:off x="7583319" y="5889259"/>
                <a:ext cx="3200400" cy="3429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b="1" dirty="0">
                    <a:solidFill>
                      <a:schemeClr val="tx1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RSVP to XYZ at 013-1111115 by Sat 14 Nov</a:t>
                </a:r>
                <a:endParaRPr lang="en-MY" sz="1000" dirty="0">
                  <a:solidFill>
                    <a:schemeClr val="tx1"/>
                  </a:solidFill>
                  <a:effectLst/>
                  <a:latin typeface="Times" pitchFamily="2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C72AA07-7AA9-1841-9D6F-1BE48A269F0F}"/>
                  </a:ext>
                </a:extLst>
              </p:cNvPr>
              <p:cNvSpPr/>
              <p:nvPr/>
            </p:nvSpPr>
            <p:spPr>
              <a:xfrm>
                <a:off x="7197892" y="1138916"/>
                <a:ext cx="3456371" cy="372915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66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DA1A0CD-B3BE-484C-9664-2E7204C9480E}"/>
                  </a:ext>
                </a:extLst>
              </p:cNvPr>
              <p:cNvGrpSpPr/>
              <p:nvPr/>
            </p:nvGrpSpPr>
            <p:grpSpPr>
              <a:xfrm>
                <a:off x="6835469" y="2188899"/>
                <a:ext cx="4130566" cy="2884637"/>
                <a:chOff x="5730894" y="1484999"/>
                <a:chExt cx="3456371" cy="2506351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32478AB-6A99-F649-955C-1DE77F8DDFF3}"/>
                    </a:ext>
                  </a:extLst>
                </p:cNvPr>
                <p:cNvSpPr/>
                <p:nvPr/>
              </p:nvSpPr>
              <p:spPr>
                <a:xfrm>
                  <a:off x="6164382" y="2839888"/>
                  <a:ext cx="433488" cy="115146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620BA4CC-3F57-9C42-A07F-1C9BFC9D0952}"/>
                    </a:ext>
                  </a:extLst>
                </p:cNvPr>
                <p:cNvSpPr/>
                <p:nvPr/>
              </p:nvSpPr>
              <p:spPr>
                <a:xfrm>
                  <a:off x="6597869" y="2010805"/>
                  <a:ext cx="433488" cy="198054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CF0D6B81-ADCC-124E-9032-4173EE94575E}"/>
                    </a:ext>
                  </a:extLst>
                </p:cNvPr>
                <p:cNvSpPr/>
                <p:nvPr/>
              </p:nvSpPr>
              <p:spPr>
                <a:xfrm>
                  <a:off x="7031357" y="1484999"/>
                  <a:ext cx="263475" cy="25046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A72725A4-16E8-0A4E-AB62-3B24FA86F74C}"/>
                    </a:ext>
                  </a:extLst>
                </p:cNvPr>
                <p:cNvSpPr/>
                <p:nvPr/>
              </p:nvSpPr>
              <p:spPr>
                <a:xfrm>
                  <a:off x="5730894" y="3265081"/>
                  <a:ext cx="433488" cy="72031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D4F53F6B-27E1-F748-8574-D714B13C22BD}"/>
                    </a:ext>
                  </a:extLst>
                </p:cNvPr>
                <p:cNvSpPr/>
                <p:nvPr/>
              </p:nvSpPr>
              <p:spPr>
                <a:xfrm>
                  <a:off x="7294832" y="3269345"/>
                  <a:ext cx="1048174" cy="72031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BBC9DBC8-490A-E54E-9903-E71AD0189071}"/>
                    </a:ext>
                  </a:extLst>
                </p:cNvPr>
                <p:cNvSpPr/>
                <p:nvPr/>
              </p:nvSpPr>
              <p:spPr>
                <a:xfrm>
                  <a:off x="8343006" y="2151355"/>
                  <a:ext cx="410771" cy="183830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9B244967-7AE4-704A-9C72-78DD6C20D1BC}"/>
                    </a:ext>
                  </a:extLst>
                </p:cNvPr>
                <p:cNvSpPr/>
                <p:nvPr/>
              </p:nvSpPr>
              <p:spPr>
                <a:xfrm>
                  <a:off x="8753777" y="2833932"/>
                  <a:ext cx="433488" cy="115146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CE84DCE-77CC-5147-BA5E-13067F5D4674}"/>
                    </a:ext>
                  </a:extLst>
                </p:cNvPr>
                <p:cNvSpPr/>
                <p:nvPr/>
              </p:nvSpPr>
              <p:spPr>
                <a:xfrm>
                  <a:off x="7558308" y="3057603"/>
                  <a:ext cx="433488" cy="8802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9D70ECE3-9F93-FB4E-BC7E-D54CDEBD60B7}"/>
                    </a:ext>
                  </a:extLst>
                </p:cNvPr>
                <p:cNvSpPr/>
                <p:nvPr/>
              </p:nvSpPr>
              <p:spPr>
                <a:xfrm>
                  <a:off x="6278516" y="2988637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180D47B-DC5B-F341-AF94-0EAA19E3B32E}"/>
                    </a:ext>
                  </a:extLst>
                </p:cNvPr>
                <p:cNvSpPr/>
                <p:nvPr/>
              </p:nvSpPr>
              <p:spPr>
                <a:xfrm>
                  <a:off x="6269072" y="3273133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BB946694-8A68-AC4D-ADA8-44F880AF3505}"/>
                    </a:ext>
                  </a:extLst>
                </p:cNvPr>
                <p:cNvSpPr/>
                <p:nvPr/>
              </p:nvSpPr>
              <p:spPr>
                <a:xfrm>
                  <a:off x="8457678" y="2315017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CE492E36-7FE6-6A4C-9E70-205EDED1C64B}"/>
                    </a:ext>
                  </a:extLst>
                </p:cNvPr>
                <p:cNvSpPr/>
                <p:nvPr/>
              </p:nvSpPr>
              <p:spPr>
                <a:xfrm>
                  <a:off x="8457678" y="2637268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FFBD49B6-9C6A-A744-8AA2-1306921339D1}"/>
                    </a:ext>
                  </a:extLst>
                </p:cNvPr>
                <p:cNvSpPr/>
                <p:nvPr/>
              </p:nvSpPr>
              <p:spPr>
                <a:xfrm>
                  <a:off x="8457678" y="2921719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54CF21F8-7F51-0B4B-B6C2-76CE286614D7}"/>
                    </a:ext>
                  </a:extLst>
                </p:cNvPr>
                <p:cNvSpPr/>
                <p:nvPr/>
              </p:nvSpPr>
              <p:spPr>
                <a:xfrm>
                  <a:off x="6723900" y="2151279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0F084CD-81F3-B642-8027-76A9F78268FB}"/>
                    </a:ext>
                  </a:extLst>
                </p:cNvPr>
                <p:cNvSpPr/>
                <p:nvPr/>
              </p:nvSpPr>
              <p:spPr>
                <a:xfrm>
                  <a:off x="6722343" y="2655460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3EF5F55-000B-674A-9D7E-68075460743F}"/>
                    </a:ext>
                  </a:extLst>
                </p:cNvPr>
                <p:cNvSpPr/>
                <p:nvPr/>
              </p:nvSpPr>
              <p:spPr>
                <a:xfrm>
                  <a:off x="8800360" y="2978784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185045D5-192D-5342-9D5D-381F4F4AB22D}"/>
                    </a:ext>
                  </a:extLst>
                </p:cNvPr>
                <p:cNvSpPr/>
                <p:nvPr/>
              </p:nvSpPr>
              <p:spPr>
                <a:xfrm>
                  <a:off x="6710760" y="2931121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DB93DD35-089B-994F-82F9-539FF123B8E0}"/>
                    </a:ext>
                  </a:extLst>
                </p:cNvPr>
                <p:cNvSpPr/>
                <p:nvPr/>
              </p:nvSpPr>
              <p:spPr>
                <a:xfrm>
                  <a:off x="7672625" y="3171259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62E03E7-0268-6147-9C92-472805E14DEA}"/>
                    </a:ext>
                  </a:extLst>
                </p:cNvPr>
                <p:cNvSpPr/>
                <p:nvPr/>
              </p:nvSpPr>
              <p:spPr>
                <a:xfrm>
                  <a:off x="6728938" y="2389094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4EB9A0E-0735-B343-8AD6-A11540397488}"/>
                    </a:ext>
                  </a:extLst>
                </p:cNvPr>
                <p:cNvSpPr/>
                <p:nvPr/>
              </p:nvSpPr>
              <p:spPr>
                <a:xfrm>
                  <a:off x="7672625" y="3399497"/>
                  <a:ext cx="181426" cy="16373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5-point Star 143">
                  <a:extLst>
                    <a:ext uri="{FF2B5EF4-FFF2-40B4-BE49-F238E27FC236}">
                      <a16:creationId xmlns:a16="http://schemas.microsoft.com/office/drawing/2014/main" id="{0641E458-CFDF-E545-B563-EE5F90A2B74E}"/>
                    </a:ext>
                  </a:extLst>
                </p:cNvPr>
                <p:cNvSpPr/>
                <p:nvPr/>
              </p:nvSpPr>
              <p:spPr>
                <a:xfrm>
                  <a:off x="8048264" y="3030273"/>
                  <a:ext cx="263475" cy="251764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Moon 144">
                  <a:extLst>
                    <a:ext uri="{FF2B5EF4-FFF2-40B4-BE49-F238E27FC236}">
                      <a16:creationId xmlns:a16="http://schemas.microsoft.com/office/drawing/2014/main" id="{9C2BBDF8-1CA3-0947-9865-B0FDF03C29E4}"/>
                    </a:ext>
                  </a:extLst>
                </p:cNvPr>
                <p:cNvSpPr/>
                <p:nvPr/>
              </p:nvSpPr>
              <p:spPr>
                <a:xfrm>
                  <a:off x="8048264" y="1545039"/>
                  <a:ext cx="263475" cy="472153"/>
                </a:xfrm>
                <a:prstGeom prst="mo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5-point Star 145">
                  <a:extLst>
                    <a:ext uri="{FF2B5EF4-FFF2-40B4-BE49-F238E27FC236}">
                      <a16:creationId xmlns:a16="http://schemas.microsoft.com/office/drawing/2014/main" id="{8CBC7A45-373D-9B48-9510-6C35E6526C9C}"/>
                    </a:ext>
                  </a:extLst>
                </p:cNvPr>
                <p:cNvSpPr/>
                <p:nvPr/>
              </p:nvSpPr>
              <p:spPr>
                <a:xfrm>
                  <a:off x="8789435" y="1707542"/>
                  <a:ext cx="342682" cy="255332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5-point Star 146">
                  <a:extLst>
                    <a:ext uri="{FF2B5EF4-FFF2-40B4-BE49-F238E27FC236}">
                      <a16:creationId xmlns:a16="http://schemas.microsoft.com/office/drawing/2014/main" id="{9C51C545-133D-DA4F-A62F-1C96175EB1BA}"/>
                    </a:ext>
                  </a:extLst>
                </p:cNvPr>
                <p:cNvSpPr/>
                <p:nvPr/>
              </p:nvSpPr>
              <p:spPr>
                <a:xfrm>
                  <a:off x="6237001" y="2307309"/>
                  <a:ext cx="278517" cy="253698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5-point Star 147">
                  <a:extLst>
                    <a:ext uri="{FF2B5EF4-FFF2-40B4-BE49-F238E27FC236}">
                      <a16:creationId xmlns:a16="http://schemas.microsoft.com/office/drawing/2014/main" id="{E8752C45-7584-7840-B2E1-4567E91986C9}"/>
                    </a:ext>
                  </a:extLst>
                </p:cNvPr>
                <p:cNvSpPr/>
                <p:nvPr/>
              </p:nvSpPr>
              <p:spPr>
                <a:xfrm>
                  <a:off x="8158233" y="2118390"/>
                  <a:ext cx="178346" cy="195263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9" name="5-point Star 148">
                  <a:extLst>
                    <a:ext uri="{FF2B5EF4-FFF2-40B4-BE49-F238E27FC236}">
                      <a16:creationId xmlns:a16="http://schemas.microsoft.com/office/drawing/2014/main" id="{01124119-4A95-944F-955C-20EC056B3F02}"/>
                    </a:ext>
                  </a:extLst>
                </p:cNvPr>
                <p:cNvSpPr/>
                <p:nvPr/>
              </p:nvSpPr>
              <p:spPr>
                <a:xfrm>
                  <a:off x="8810445" y="2276861"/>
                  <a:ext cx="294542" cy="255332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5-point Star 149">
                  <a:extLst>
                    <a:ext uri="{FF2B5EF4-FFF2-40B4-BE49-F238E27FC236}">
                      <a16:creationId xmlns:a16="http://schemas.microsoft.com/office/drawing/2014/main" id="{CF3F3CEC-30BC-E843-83A2-D541FE9A9269}"/>
                    </a:ext>
                  </a:extLst>
                </p:cNvPr>
                <p:cNvSpPr/>
                <p:nvPr/>
              </p:nvSpPr>
              <p:spPr>
                <a:xfrm>
                  <a:off x="7922908" y="2575871"/>
                  <a:ext cx="263475" cy="286531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5-point Star 150">
                  <a:extLst>
                    <a:ext uri="{FF2B5EF4-FFF2-40B4-BE49-F238E27FC236}">
                      <a16:creationId xmlns:a16="http://schemas.microsoft.com/office/drawing/2014/main" id="{FA956B18-9976-4F4E-8C91-07E32B4DEB95}"/>
                    </a:ext>
                  </a:extLst>
                </p:cNvPr>
                <p:cNvSpPr/>
                <p:nvPr/>
              </p:nvSpPr>
              <p:spPr>
                <a:xfrm>
                  <a:off x="6136405" y="1669739"/>
                  <a:ext cx="263475" cy="286531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2" name="TextBox 6">
                <a:extLst>
                  <a:ext uri="{FF2B5EF4-FFF2-40B4-BE49-F238E27FC236}">
                    <a16:creationId xmlns:a16="http://schemas.microsoft.com/office/drawing/2014/main" id="{3A7596C0-33D5-534D-A5A8-15B5CA59EAD7}"/>
                  </a:ext>
                </a:extLst>
              </p:cNvPr>
              <p:cNvSpPr txBox="1"/>
              <p:nvPr/>
            </p:nvSpPr>
            <p:spPr>
              <a:xfrm>
                <a:off x="9372766" y="1483894"/>
                <a:ext cx="1272150" cy="93538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b="1" dirty="0">
                    <a:solidFill>
                      <a:srgbClr val="800000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Sunday </a:t>
                </a:r>
                <a:r>
                  <a:rPr lang="en-US" b="1" dirty="0">
                    <a:solidFill>
                      <a:srgbClr val="800000"/>
                    </a:solidFill>
                    <a:ea typeface="MS Mincho" panose="02020609040205080304" pitchFamily="49" charset="-128"/>
                    <a:cs typeface="Times New Roman" panose="02020603050405020304" pitchFamily="18" charset="0"/>
                  </a:rPr>
                  <a:t>29</a:t>
                </a:r>
                <a:r>
                  <a:rPr lang="en-US" b="1" dirty="0">
                    <a:solidFill>
                      <a:srgbClr val="800000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 November</a:t>
                </a:r>
              </a:p>
              <a:p>
                <a:pPr algn="ctr"/>
                <a:r>
                  <a:rPr lang="en-US" sz="1400" b="1" dirty="0">
                    <a:solidFill>
                      <a:srgbClr val="800000"/>
                    </a:solidFill>
                    <a:ea typeface="MS Mincho" panose="02020609040205080304" pitchFamily="49" charset="-128"/>
                    <a:cs typeface="Times New Roman" panose="02020603050405020304" pitchFamily="18" charset="0"/>
                  </a:rPr>
                  <a:t>11am - 1pm</a:t>
                </a:r>
                <a:endParaRPr lang="en-MY" sz="1400" dirty="0">
                  <a:latin typeface="Times" pitchFamily="2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endParaRPr lang="en-MY" sz="1050" dirty="0">
                  <a:effectLst/>
                  <a:latin typeface="Times" pitchFamily="2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639DA084-580E-F64B-8A38-B26ACBC388F0}"/>
                  </a:ext>
                </a:extLst>
              </p:cNvPr>
              <p:cNvSpPr/>
              <p:nvPr/>
            </p:nvSpPr>
            <p:spPr>
              <a:xfrm flipH="1">
                <a:off x="8545783" y="3546040"/>
                <a:ext cx="45719" cy="563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A0632AF2-9288-B840-95B6-7633EEC7F002}"/>
                  </a:ext>
                </a:extLst>
              </p:cNvPr>
              <p:cNvSpPr txBox="1"/>
              <p:nvPr/>
            </p:nvSpPr>
            <p:spPr>
              <a:xfrm>
                <a:off x="7248687" y="1226217"/>
                <a:ext cx="25775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CONNORS’S BIRTHDAY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007F67A-AFA8-714C-AE92-0CF3E89F355C}"/>
                  </a:ext>
                </a:extLst>
              </p:cNvPr>
              <p:cNvSpPr txBox="1"/>
              <p:nvPr/>
            </p:nvSpPr>
            <p:spPr>
              <a:xfrm rot="21074203">
                <a:off x="8858521" y="1200103"/>
                <a:ext cx="8396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>
                    <a:solidFill>
                      <a:srgbClr val="6E1461"/>
                    </a:solidFill>
                    <a:latin typeface="Lucida Handwriting" panose="03010101010101010101" pitchFamily="66" charset="77"/>
                  </a:rPr>
                  <a:t>4th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5F81801-DF88-4A42-9FE0-69E9C7821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2008" y="1940779"/>
              <a:ext cx="1929587" cy="3175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44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EBDB-5772-1647-BC62-88A276E4B653}"/>
              </a:ext>
            </a:extLst>
          </p:cNvPr>
          <p:cNvGrpSpPr/>
          <p:nvPr/>
        </p:nvGrpSpPr>
        <p:grpSpPr>
          <a:xfrm>
            <a:off x="1126647" y="355263"/>
            <a:ext cx="4145927" cy="5916396"/>
            <a:chOff x="6835469" y="330549"/>
            <a:chExt cx="4145927" cy="59163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FE93BF-6339-AA4E-8578-B4E84941C810}"/>
                </a:ext>
              </a:extLst>
            </p:cNvPr>
            <p:cNvSpPr/>
            <p:nvPr/>
          </p:nvSpPr>
          <p:spPr>
            <a:xfrm>
              <a:off x="6850830" y="330549"/>
              <a:ext cx="4130566" cy="5906814"/>
            </a:xfrm>
            <a:prstGeom prst="rect">
              <a:avLst/>
            </a:prstGeom>
            <a:solidFill>
              <a:schemeClr val="tx2"/>
            </a:solidFill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3C24C0-83F7-C64E-8098-5CD93CA9A21B}"/>
                </a:ext>
              </a:extLst>
            </p:cNvPr>
            <p:cNvSpPr/>
            <p:nvPr/>
          </p:nvSpPr>
          <p:spPr>
            <a:xfrm>
              <a:off x="6845980" y="330549"/>
              <a:ext cx="4120055" cy="72700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9E6EC742-8952-0541-917C-915F2DF80426}"/>
                </a:ext>
              </a:extLst>
            </p:cNvPr>
            <p:cNvSpPr txBox="1"/>
            <p:nvPr/>
          </p:nvSpPr>
          <p:spPr>
            <a:xfrm>
              <a:off x="7301463" y="412747"/>
              <a:ext cx="3352801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200" b="1" dirty="0"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YOU’RE INVITED!!!</a:t>
              </a:r>
              <a:endParaRPr lang="en-MY" sz="1600" dirty="0">
                <a:solidFill>
                  <a:schemeClr val="tx1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E7200CA2-F9D6-8341-A686-B4893062499E}"/>
                </a:ext>
              </a:extLst>
            </p:cNvPr>
            <p:cNvSpPr txBox="1"/>
            <p:nvPr/>
          </p:nvSpPr>
          <p:spPr>
            <a:xfrm>
              <a:off x="7621169" y="5085140"/>
              <a:ext cx="2504066" cy="7906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Laser Warzone</a:t>
              </a:r>
              <a:endParaRPr lang="en-MY" sz="1050" dirty="0">
                <a:solidFill>
                  <a:schemeClr val="bg1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No 38, Mid Valley Megamall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latin typeface="Times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Kuala Lumpur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C42DDC-4A72-DE49-A0B2-9D3A28E6FD22}"/>
                </a:ext>
              </a:extLst>
            </p:cNvPr>
            <p:cNvSpPr/>
            <p:nvPr/>
          </p:nvSpPr>
          <p:spPr>
            <a:xfrm>
              <a:off x="6850830" y="5807894"/>
              <a:ext cx="4130566" cy="4390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899B602-6723-1D41-BC29-E6105B25AF27}"/>
                </a:ext>
              </a:extLst>
            </p:cNvPr>
            <p:cNvSpPr txBox="1"/>
            <p:nvPr/>
          </p:nvSpPr>
          <p:spPr>
            <a:xfrm>
              <a:off x="7583319" y="5889259"/>
              <a:ext cx="3200400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RSVP to XYZ at 013-1111115 by Sat 14 Nov</a:t>
              </a:r>
              <a:endParaRPr lang="en-MY" sz="1000" dirty="0">
                <a:solidFill>
                  <a:schemeClr val="tx1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24AAB0-B9F2-184D-B9B5-2A9F329EEB68}"/>
                </a:ext>
              </a:extLst>
            </p:cNvPr>
            <p:cNvSpPr/>
            <p:nvPr/>
          </p:nvSpPr>
          <p:spPr>
            <a:xfrm>
              <a:off x="7197892" y="1138916"/>
              <a:ext cx="3456371" cy="37291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66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193E7E-B42E-7B4B-8D97-CECC4294B407}"/>
                </a:ext>
              </a:extLst>
            </p:cNvPr>
            <p:cNvGrpSpPr/>
            <p:nvPr/>
          </p:nvGrpSpPr>
          <p:grpSpPr>
            <a:xfrm>
              <a:off x="6835469" y="2188899"/>
              <a:ext cx="4130566" cy="2884637"/>
              <a:chOff x="5730894" y="1484999"/>
              <a:chExt cx="3456371" cy="250635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CCD3F7-0913-744C-9487-F4229223AE19}"/>
                  </a:ext>
                </a:extLst>
              </p:cNvPr>
              <p:cNvSpPr/>
              <p:nvPr/>
            </p:nvSpPr>
            <p:spPr>
              <a:xfrm>
                <a:off x="6164382" y="2839888"/>
                <a:ext cx="433488" cy="1151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824F4F-9AFE-8341-BE8C-DA9518A462E7}"/>
                  </a:ext>
                </a:extLst>
              </p:cNvPr>
              <p:cNvSpPr/>
              <p:nvPr/>
            </p:nvSpPr>
            <p:spPr>
              <a:xfrm>
                <a:off x="6597869" y="2010805"/>
                <a:ext cx="433488" cy="198054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D45F763-8933-E642-9BFA-CAE255323572}"/>
                  </a:ext>
                </a:extLst>
              </p:cNvPr>
              <p:cNvSpPr/>
              <p:nvPr/>
            </p:nvSpPr>
            <p:spPr>
              <a:xfrm>
                <a:off x="7031357" y="1484999"/>
                <a:ext cx="263475" cy="25046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3530DB-DF3F-7A4C-A8FD-FC44DA1F39F0}"/>
                  </a:ext>
                </a:extLst>
              </p:cNvPr>
              <p:cNvSpPr/>
              <p:nvPr/>
            </p:nvSpPr>
            <p:spPr>
              <a:xfrm>
                <a:off x="5730894" y="3265081"/>
                <a:ext cx="433488" cy="720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87F8A6-733B-A24D-AFAB-5D27A0D810E4}"/>
                  </a:ext>
                </a:extLst>
              </p:cNvPr>
              <p:cNvSpPr/>
              <p:nvPr/>
            </p:nvSpPr>
            <p:spPr>
              <a:xfrm>
                <a:off x="7294832" y="3269345"/>
                <a:ext cx="1048174" cy="720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E53C9B7-8F62-FB44-AA34-10E11C5DFB3F}"/>
                  </a:ext>
                </a:extLst>
              </p:cNvPr>
              <p:cNvSpPr/>
              <p:nvPr/>
            </p:nvSpPr>
            <p:spPr>
              <a:xfrm>
                <a:off x="8343006" y="2151355"/>
                <a:ext cx="410771" cy="183830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BE66B5-B81A-F34D-BE77-6CD2AC2D2339}"/>
                  </a:ext>
                </a:extLst>
              </p:cNvPr>
              <p:cNvSpPr/>
              <p:nvPr/>
            </p:nvSpPr>
            <p:spPr>
              <a:xfrm>
                <a:off x="8753777" y="2833932"/>
                <a:ext cx="433488" cy="1151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8AF65C-F064-4549-8DDB-AC5302D07CAF}"/>
                  </a:ext>
                </a:extLst>
              </p:cNvPr>
              <p:cNvSpPr/>
              <p:nvPr/>
            </p:nvSpPr>
            <p:spPr>
              <a:xfrm>
                <a:off x="7558308" y="3057603"/>
                <a:ext cx="433488" cy="8802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F98777-F42A-EF4B-862F-3F9DA7DECF21}"/>
                  </a:ext>
                </a:extLst>
              </p:cNvPr>
              <p:cNvSpPr/>
              <p:nvPr/>
            </p:nvSpPr>
            <p:spPr>
              <a:xfrm>
                <a:off x="6278516" y="2988637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25094BD-5A2D-2649-95CC-3823E25C7FAA}"/>
                  </a:ext>
                </a:extLst>
              </p:cNvPr>
              <p:cNvSpPr/>
              <p:nvPr/>
            </p:nvSpPr>
            <p:spPr>
              <a:xfrm>
                <a:off x="6269072" y="3273133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4797F31-1342-484A-B8AF-5C7E596B8A77}"/>
                  </a:ext>
                </a:extLst>
              </p:cNvPr>
              <p:cNvSpPr/>
              <p:nvPr/>
            </p:nvSpPr>
            <p:spPr>
              <a:xfrm>
                <a:off x="8457678" y="2315017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DEFDDA6-33A3-F648-9603-C3BD1C1496F9}"/>
                  </a:ext>
                </a:extLst>
              </p:cNvPr>
              <p:cNvSpPr/>
              <p:nvPr/>
            </p:nvSpPr>
            <p:spPr>
              <a:xfrm>
                <a:off x="8457678" y="2637268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2E72128-7408-7C42-A0B3-E75A38CE896C}"/>
                  </a:ext>
                </a:extLst>
              </p:cNvPr>
              <p:cNvSpPr/>
              <p:nvPr/>
            </p:nvSpPr>
            <p:spPr>
              <a:xfrm>
                <a:off x="8457678" y="2921719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3E75A18-CC3C-924E-A6C7-DBFE831244A8}"/>
                  </a:ext>
                </a:extLst>
              </p:cNvPr>
              <p:cNvSpPr/>
              <p:nvPr/>
            </p:nvSpPr>
            <p:spPr>
              <a:xfrm>
                <a:off x="6723900" y="2151279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A38AB4-498D-864A-BDD8-3054E67BC9E7}"/>
                  </a:ext>
                </a:extLst>
              </p:cNvPr>
              <p:cNvSpPr/>
              <p:nvPr/>
            </p:nvSpPr>
            <p:spPr>
              <a:xfrm>
                <a:off x="6722343" y="2655460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FAC19F2-E8EE-7A4D-85C1-5C71F8DA22EC}"/>
                  </a:ext>
                </a:extLst>
              </p:cNvPr>
              <p:cNvSpPr/>
              <p:nvPr/>
            </p:nvSpPr>
            <p:spPr>
              <a:xfrm>
                <a:off x="8800360" y="2978784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ACF2C8E-B0E9-504C-9B9A-07B8AD3AE687}"/>
                  </a:ext>
                </a:extLst>
              </p:cNvPr>
              <p:cNvSpPr/>
              <p:nvPr/>
            </p:nvSpPr>
            <p:spPr>
              <a:xfrm>
                <a:off x="6710760" y="2931121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6889790-D55C-2B49-9DC7-E6A3737CC3C1}"/>
                  </a:ext>
                </a:extLst>
              </p:cNvPr>
              <p:cNvSpPr/>
              <p:nvPr/>
            </p:nvSpPr>
            <p:spPr>
              <a:xfrm>
                <a:off x="7672625" y="3171259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282A234-FF2E-C148-BBEF-491C818B67CE}"/>
                  </a:ext>
                </a:extLst>
              </p:cNvPr>
              <p:cNvSpPr/>
              <p:nvPr/>
            </p:nvSpPr>
            <p:spPr>
              <a:xfrm>
                <a:off x="6728938" y="2389094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26DE77-8634-784C-BF37-5FA96F241AE6}"/>
                  </a:ext>
                </a:extLst>
              </p:cNvPr>
              <p:cNvSpPr/>
              <p:nvPr/>
            </p:nvSpPr>
            <p:spPr>
              <a:xfrm>
                <a:off x="7672625" y="3399497"/>
                <a:ext cx="181426" cy="1637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5-point Star 36">
                <a:extLst>
                  <a:ext uri="{FF2B5EF4-FFF2-40B4-BE49-F238E27FC236}">
                    <a16:creationId xmlns:a16="http://schemas.microsoft.com/office/drawing/2014/main" id="{C5BEF11F-029C-5048-AB58-E2D7205D6B86}"/>
                  </a:ext>
                </a:extLst>
              </p:cNvPr>
              <p:cNvSpPr/>
              <p:nvPr/>
            </p:nvSpPr>
            <p:spPr>
              <a:xfrm>
                <a:off x="8048264" y="3030273"/>
                <a:ext cx="263475" cy="25176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Moon 37">
                <a:extLst>
                  <a:ext uri="{FF2B5EF4-FFF2-40B4-BE49-F238E27FC236}">
                    <a16:creationId xmlns:a16="http://schemas.microsoft.com/office/drawing/2014/main" id="{D8CAEA51-9C62-BD42-970F-5070631595BA}"/>
                  </a:ext>
                </a:extLst>
              </p:cNvPr>
              <p:cNvSpPr/>
              <p:nvPr/>
            </p:nvSpPr>
            <p:spPr>
              <a:xfrm>
                <a:off x="8048264" y="1545039"/>
                <a:ext cx="263475" cy="472153"/>
              </a:xfrm>
              <a:prstGeom prst="mo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5-point Star 38">
                <a:extLst>
                  <a:ext uri="{FF2B5EF4-FFF2-40B4-BE49-F238E27FC236}">
                    <a16:creationId xmlns:a16="http://schemas.microsoft.com/office/drawing/2014/main" id="{E4F1FABE-4436-0041-8DD6-881F8442F88C}"/>
                  </a:ext>
                </a:extLst>
              </p:cNvPr>
              <p:cNvSpPr/>
              <p:nvPr/>
            </p:nvSpPr>
            <p:spPr>
              <a:xfrm>
                <a:off x="8789435" y="1707542"/>
                <a:ext cx="342682" cy="255332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5-point Star 39">
                <a:extLst>
                  <a:ext uri="{FF2B5EF4-FFF2-40B4-BE49-F238E27FC236}">
                    <a16:creationId xmlns:a16="http://schemas.microsoft.com/office/drawing/2014/main" id="{BC8244D4-3947-C043-95A2-511CCDF1F10E}"/>
                  </a:ext>
                </a:extLst>
              </p:cNvPr>
              <p:cNvSpPr/>
              <p:nvPr/>
            </p:nvSpPr>
            <p:spPr>
              <a:xfrm>
                <a:off x="6237001" y="2307309"/>
                <a:ext cx="278517" cy="253698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5-point Star 40">
                <a:extLst>
                  <a:ext uri="{FF2B5EF4-FFF2-40B4-BE49-F238E27FC236}">
                    <a16:creationId xmlns:a16="http://schemas.microsoft.com/office/drawing/2014/main" id="{03851B00-C6FD-1C43-96F8-00B709E1E084}"/>
                  </a:ext>
                </a:extLst>
              </p:cNvPr>
              <p:cNvSpPr/>
              <p:nvPr/>
            </p:nvSpPr>
            <p:spPr>
              <a:xfrm>
                <a:off x="8158233" y="2118390"/>
                <a:ext cx="178346" cy="195263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5-point Star 41">
                <a:extLst>
                  <a:ext uri="{FF2B5EF4-FFF2-40B4-BE49-F238E27FC236}">
                    <a16:creationId xmlns:a16="http://schemas.microsoft.com/office/drawing/2014/main" id="{18BF22ED-AE2A-1B48-A2F5-430E58E9E298}"/>
                  </a:ext>
                </a:extLst>
              </p:cNvPr>
              <p:cNvSpPr/>
              <p:nvPr/>
            </p:nvSpPr>
            <p:spPr>
              <a:xfrm>
                <a:off x="8810445" y="2276861"/>
                <a:ext cx="294542" cy="255332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5-point Star 42">
                <a:extLst>
                  <a:ext uri="{FF2B5EF4-FFF2-40B4-BE49-F238E27FC236}">
                    <a16:creationId xmlns:a16="http://schemas.microsoft.com/office/drawing/2014/main" id="{D9DD5E79-0709-C146-B0C1-C27CDD304C4D}"/>
                  </a:ext>
                </a:extLst>
              </p:cNvPr>
              <p:cNvSpPr/>
              <p:nvPr/>
            </p:nvSpPr>
            <p:spPr>
              <a:xfrm>
                <a:off x="7922908" y="2575871"/>
                <a:ext cx="263475" cy="286531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5-point Star 43">
                <a:extLst>
                  <a:ext uri="{FF2B5EF4-FFF2-40B4-BE49-F238E27FC236}">
                    <a16:creationId xmlns:a16="http://schemas.microsoft.com/office/drawing/2014/main" id="{DDD5D0EF-5303-0842-8880-0E851EDDE419}"/>
                  </a:ext>
                </a:extLst>
              </p:cNvPr>
              <p:cNvSpPr/>
              <p:nvPr/>
            </p:nvSpPr>
            <p:spPr>
              <a:xfrm>
                <a:off x="6136405" y="1669739"/>
                <a:ext cx="263475" cy="286531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96184D49-9B44-9B4A-B64B-52FD9E3F22FF}"/>
                </a:ext>
              </a:extLst>
            </p:cNvPr>
            <p:cNvSpPr txBox="1"/>
            <p:nvPr/>
          </p:nvSpPr>
          <p:spPr>
            <a:xfrm>
              <a:off x="9409935" y="1360680"/>
              <a:ext cx="1272150" cy="93538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b="1" dirty="0">
                  <a:solidFill>
                    <a:srgbClr val="8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Sunday </a:t>
              </a:r>
              <a:r>
                <a:rPr lang="en-US" b="1" dirty="0">
                  <a:solidFill>
                    <a:srgbClr val="800000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29</a:t>
              </a:r>
              <a:r>
                <a:rPr lang="en-US" b="1" dirty="0">
                  <a:solidFill>
                    <a:srgbClr val="8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 November</a:t>
              </a:r>
            </a:p>
            <a:p>
              <a:pPr algn="ctr"/>
              <a:r>
                <a:rPr lang="en-US" sz="1400" b="1" dirty="0">
                  <a:solidFill>
                    <a:srgbClr val="800000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11am - 1pm</a:t>
              </a:r>
              <a:endParaRPr lang="en-MY" sz="1400" dirty="0"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en-MY" sz="105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F74487-9D5B-764E-A007-FB2CAC4D4F82}"/>
                </a:ext>
              </a:extLst>
            </p:cNvPr>
            <p:cNvSpPr/>
            <p:nvPr/>
          </p:nvSpPr>
          <p:spPr>
            <a:xfrm flipH="1">
              <a:off x="8545783" y="3546040"/>
              <a:ext cx="45719" cy="5632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9F671C-4642-8F49-8F86-BFD8098D9284}"/>
                </a:ext>
              </a:extLst>
            </p:cNvPr>
            <p:cNvSpPr txBox="1"/>
            <p:nvPr/>
          </p:nvSpPr>
          <p:spPr>
            <a:xfrm>
              <a:off x="7364773" y="1226118"/>
              <a:ext cx="2577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mic Sans MS" panose="030F0902030302020204" pitchFamily="66" charset="0"/>
                </a:rPr>
                <a:t>GREG’S </a:t>
              </a:r>
            </a:p>
            <a:p>
              <a:r>
                <a:rPr lang="en-US" sz="2400" b="1" dirty="0">
                  <a:latin typeface="Comic Sans MS" panose="030F0902030302020204" pitchFamily="66" charset="0"/>
                </a:rPr>
                <a:t>BIRTHDAY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9661B1-E98A-A14F-BD64-C26D81ED275F}"/>
                </a:ext>
              </a:extLst>
            </p:cNvPr>
            <p:cNvSpPr txBox="1"/>
            <p:nvPr/>
          </p:nvSpPr>
          <p:spPr>
            <a:xfrm rot="21074203">
              <a:off x="8571361" y="1213511"/>
              <a:ext cx="839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>
                  <a:solidFill>
                    <a:srgbClr val="6E1461"/>
                  </a:solidFill>
                  <a:latin typeface="Lucida Handwriting" panose="03010101010101010101" pitchFamily="66" charset="77"/>
                </a:rPr>
                <a:t>4th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F6BCFFFE-54C6-5A4E-A0E1-C03593299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97" y="1895276"/>
            <a:ext cx="1975018" cy="32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3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93</Words>
  <Application>Microsoft Macintosh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Lucida Handwriting</vt:lpstr>
      <vt:lpstr>Times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Afida Abdul Ali</dc:creator>
  <cp:lastModifiedBy>Nor Afida Abdul Ali</cp:lastModifiedBy>
  <cp:revision>17</cp:revision>
  <dcterms:created xsi:type="dcterms:W3CDTF">2019-09-12T03:18:11Z</dcterms:created>
  <dcterms:modified xsi:type="dcterms:W3CDTF">2020-02-27T02:25:29Z</dcterms:modified>
</cp:coreProperties>
</file>