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5874-6E96-2F47-8EAC-C2322A36E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AF13D-1D31-6440-822D-FF76FF4CE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93D2E-0AFB-AC41-8813-5C1BF2A0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E0DD-AFC8-704C-9C3B-D832F743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AC496-D715-D04E-A7D5-07A5E49D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0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108B-9DF3-B145-B4A5-5FFE971B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3B62-B825-4C4F-8850-103493449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491E6-BAE3-3846-B6C9-20D3AA7E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5CA03-5DFE-5B4A-A8F4-5605493B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716A-5649-5C42-AD07-96DB7218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C599E4-692A-AE45-8135-6170F3DFF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5D5AA-77DD-DA49-B712-0B202C81F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0862-6606-4045-929A-55E94CCD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8DBC3-69F3-8C4F-8354-9CE0B86D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6FD92-0B25-EC47-A15C-2741F7F3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463D-EC92-BD47-8021-2CC18B5D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66A5-56BC-644C-A4F2-477DE95AF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1D8D1-A75A-D245-87DD-C6CDB473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40A6-F75B-1843-8C6D-196CF12F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0A42-C47F-5C42-A9E0-3242A62A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589E-C308-1342-AA49-FC99DC23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7C9FB-EC79-F34C-BD30-623A74449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B70F6-8F35-E64E-8A1E-A498D73E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B8A7-43AE-6B4A-A162-57D0F5BA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1957-D494-ED45-B052-8C4F8F0C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C5A-3F14-374B-837B-43DEB4E3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C35B-EC2D-7A44-860D-0D75A3894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B3F5B-4840-0A4F-A400-296071C60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EF6E-ED1E-5D4C-913A-90A0FB24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CFF1-A615-504F-8570-B188F67B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EB25-235A-9D44-B0F3-07E7364E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1758-F565-4644-BFEE-762A35FB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B4260-CD52-014A-BFDA-3548EBF1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0543D-B46A-6445-B374-D43A2C272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13A70-1BDD-FA4A-A37A-6336E680A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EDFBB-0EDB-7F44-A995-D851E8B18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29573-0A53-1B44-8C05-4DDF551A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E71CF-4C13-EB47-812D-8BC6CE26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0B08F-0D27-6047-A5A9-B67F6419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68D0-67DE-6A4E-9723-C099E84D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FA601-5FE1-8741-A94E-C72EF32A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CD8B8-8FE0-FD4D-B9D2-BF581322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84104-F684-7A4C-9897-F953A664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0ABE0-CB16-584C-A482-1165CDB3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AC9DA-B3E2-E949-854A-42E61B96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A2A19-7721-164B-8A27-5CE9BF7D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299A-E8FC-0943-AC96-18813F16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3268-C788-464C-A9E5-372F62FB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43BE5-C723-F149-B417-0B6914064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9F024-E8F7-2744-A624-13042CF4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993E2-A347-EC43-B3C6-D829B88B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CFC10-A417-CF47-8204-5272CDC4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9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B0B5-DE4C-6242-B813-5F0192FC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C61D4-EC31-D64E-BC2E-EAC9235C7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9E11B-7D1C-6C4E-8E3C-70A555B10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C5596-1FF0-CD4D-A27E-F6F5D507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AA4AF-C34E-6C4F-BEB9-62460AC4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ACA3B-DB9B-4F4A-8F39-0119AEF7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8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FB017-4EAD-3E43-B093-11AA8691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18B3-461D-1240-BAD3-FE6A16834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FFC9-FAEC-7843-9AA1-CCD0796AD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8E6CB-E489-D145-928C-2BC853BD2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2913A-2FB9-D448-98A1-28E872ABF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4A8D56-956C-F948-B487-90B6535CC593}"/>
              </a:ext>
            </a:extLst>
          </p:cNvPr>
          <p:cNvGrpSpPr/>
          <p:nvPr/>
        </p:nvGrpSpPr>
        <p:grpSpPr>
          <a:xfrm>
            <a:off x="264186" y="267584"/>
            <a:ext cx="2701159" cy="3061138"/>
            <a:chOff x="264186" y="267584"/>
            <a:chExt cx="2701159" cy="306113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9CE0E59-4F7C-594A-8A1C-A4EB6F195107}"/>
                </a:ext>
              </a:extLst>
            </p:cNvPr>
            <p:cNvGrpSpPr/>
            <p:nvPr/>
          </p:nvGrpSpPr>
          <p:grpSpPr>
            <a:xfrm>
              <a:off x="264186" y="267584"/>
              <a:ext cx="2701159" cy="3061138"/>
              <a:chOff x="3257552" y="168166"/>
              <a:chExt cx="2701159" cy="3061138"/>
            </a:xfrm>
            <a:noFill/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0360398-B23F-9041-8D2B-A270E5D29355}"/>
                  </a:ext>
                </a:extLst>
              </p:cNvPr>
              <p:cNvSpPr/>
              <p:nvPr/>
            </p:nvSpPr>
            <p:spPr>
              <a:xfrm>
                <a:off x="3257552" y="168166"/>
                <a:ext cx="2701159" cy="3061138"/>
              </a:xfrm>
              <a:prstGeom prst="rect">
                <a:avLst/>
              </a:prstGeom>
              <a:grpFill/>
              <a:ln w="666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EC9009-AA42-3F4B-B401-CB3BA11F3B06}"/>
                  </a:ext>
                </a:extLst>
              </p:cNvPr>
              <p:cNvSpPr/>
              <p:nvPr/>
            </p:nvSpPr>
            <p:spPr>
              <a:xfrm>
                <a:off x="3793942" y="168166"/>
                <a:ext cx="1695722" cy="461665"/>
              </a:xfrm>
              <a:prstGeom prst="rect">
                <a:avLst/>
              </a:prstGeom>
              <a:grpFill/>
              <a:ln w="66675"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400" b="1" dirty="0">
                    <a:ln w="9525">
                      <a:noFill/>
                      <a:prstDash val="solid"/>
                    </a:ln>
                    <a:solidFill>
                      <a:srgbClr val="7030A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SARA IS 4!!!</a:t>
                </a:r>
                <a:endParaRPr lang="en-GB" sz="2400" b="1" cap="none" spc="0" dirty="0">
                  <a:ln w="9525">
                    <a:noFill/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0000000-0008-0000-0000-00001A000000}"/>
                </a:ext>
              </a:extLst>
            </p:cNvPr>
            <p:cNvGrpSpPr/>
            <p:nvPr/>
          </p:nvGrpSpPr>
          <p:grpSpPr>
            <a:xfrm>
              <a:off x="471283" y="671890"/>
              <a:ext cx="2321993" cy="2586510"/>
              <a:chOff x="0" y="0"/>
              <a:chExt cx="2724570" cy="3035301"/>
            </a:xfrm>
          </p:grpSpPr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00000000-0008-0000-0000-000019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1248" y="2298701"/>
                <a:ext cx="953322" cy="736600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00000000-0008-0000-0000-000018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74826">
                <a:off x="0" y="0"/>
                <a:ext cx="886071" cy="71993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00000000-0008-0000-0000-00000B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739" y="406400"/>
                <a:ext cx="2246831" cy="2489200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32A0E54-DB0A-DA4B-922A-C9A660BB1B5A}"/>
                </a:ext>
              </a:extLst>
            </p:cNvPr>
            <p:cNvSpPr txBox="1"/>
            <p:nvPr/>
          </p:nvSpPr>
          <p:spPr>
            <a:xfrm>
              <a:off x="1844835" y="655467"/>
              <a:ext cx="1120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radley Hand" pitchFamily="2" charset="77"/>
                </a:rPr>
                <a:t>Happy Birthday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F5E338-F671-C346-9C0D-FF1F92461FF1}"/>
                </a:ext>
              </a:extLst>
            </p:cNvPr>
            <p:cNvSpPr txBox="1"/>
            <p:nvPr/>
          </p:nvSpPr>
          <p:spPr>
            <a:xfrm>
              <a:off x="480811" y="2944556"/>
              <a:ext cx="1366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 Nov 2009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26EA1B-B7C5-EB4A-92D5-0D8CDE125CCA}"/>
              </a:ext>
            </a:extLst>
          </p:cNvPr>
          <p:cNvGrpSpPr/>
          <p:nvPr/>
        </p:nvGrpSpPr>
        <p:grpSpPr>
          <a:xfrm>
            <a:off x="3306026" y="267584"/>
            <a:ext cx="2789974" cy="3061138"/>
            <a:chOff x="264186" y="267584"/>
            <a:chExt cx="2789974" cy="3061138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7EE76C7-2FD6-E54D-8952-D55068DAC6DB}"/>
                </a:ext>
              </a:extLst>
            </p:cNvPr>
            <p:cNvGrpSpPr/>
            <p:nvPr/>
          </p:nvGrpSpPr>
          <p:grpSpPr>
            <a:xfrm>
              <a:off x="264186" y="267584"/>
              <a:ext cx="2701159" cy="3061138"/>
              <a:chOff x="3257552" y="168166"/>
              <a:chExt cx="2701159" cy="3061138"/>
            </a:xfrm>
            <a:noFill/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137A8E3-9F18-E34A-8035-E2C1443FC999}"/>
                  </a:ext>
                </a:extLst>
              </p:cNvPr>
              <p:cNvSpPr/>
              <p:nvPr/>
            </p:nvSpPr>
            <p:spPr>
              <a:xfrm>
                <a:off x="3257552" y="168166"/>
                <a:ext cx="2701159" cy="3061138"/>
              </a:xfrm>
              <a:prstGeom prst="rect">
                <a:avLst/>
              </a:prstGeom>
              <a:grpFill/>
              <a:ln w="666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EA5FA37-EEF2-2449-9AB4-DF2D528E404B}"/>
                  </a:ext>
                </a:extLst>
              </p:cNvPr>
              <p:cNvSpPr/>
              <p:nvPr/>
            </p:nvSpPr>
            <p:spPr>
              <a:xfrm>
                <a:off x="3793942" y="168166"/>
                <a:ext cx="1695721" cy="461665"/>
              </a:xfrm>
              <a:prstGeom prst="rect">
                <a:avLst/>
              </a:prstGeom>
              <a:grpFill/>
              <a:ln w="66675"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400" b="1" dirty="0">
                    <a:ln w="9525">
                      <a:noFill/>
                      <a:prstDash val="solid"/>
                    </a:ln>
                    <a:solidFill>
                      <a:srgbClr val="7030A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SARA IS 4!!!</a:t>
                </a:r>
                <a:endParaRPr lang="en-GB" sz="2400" b="1" cap="none" spc="0" dirty="0">
                  <a:ln w="9525">
                    <a:noFill/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60D7609-0284-0645-B0FD-93AD5D2376E0}"/>
                </a:ext>
              </a:extLst>
            </p:cNvPr>
            <p:cNvGrpSpPr/>
            <p:nvPr/>
          </p:nvGrpSpPr>
          <p:grpSpPr>
            <a:xfrm>
              <a:off x="471283" y="671890"/>
              <a:ext cx="2321993" cy="2586510"/>
              <a:chOff x="0" y="0"/>
              <a:chExt cx="2724570" cy="3035301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81870E5B-7BCF-554E-AA2D-91F7FCC3A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1248" y="2298701"/>
                <a:ext cx="953322" cy="736600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D1C202CD-C967-304E-A615-177E020F0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74826">
                <a:off x="0" y="0"/>
                <a:ext cx="886071" cy="71993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446399D8-74B5-A744-9B82-20C7FF901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739" y="406400"/>
                <a:ext cx="2246831" cy="2489200"/>
              </a:xfrm>
              <a:prstGeom prst="rect">
                <a:avLst/>
              </a:prstGeom>
            </p:spPr>
          </p:pic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990C749-7A14-2C40-9A67-001BAB379791}"/>
                </a:ext>
              </a:extLst>
            </p:cNvPr>
            <p:cNvSpPr txBox="1"/>
            <p:nvPr/>
          </p:nvSpPr>
          <p:spPr>
            <a:xfrm>
              <a:off x="1844835" y="655467"/>
              <a:ext cx="120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radley Hand" pitchFamily="2" charset="77"/>
                </a:rPr>
                <a:t>Happy Birthday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E37714C-7923-3F43-9163-DF8FFC04F981}"/>
                </a:ext>
              </a:extLst>
            </p:cNvPr>
            <p:cNvSpPr txBox="1"/>
            <p:nvPr/>
          </p:nvSpPr>
          <p:spPr>
            <a:xfrm>
              <a:off x="480811" y="2944556"/>
              <a:ext cx="1366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 Nov 2009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BD204E0-676B-6C4D-9FFD-0894E517CAF0}"/>
              </a:ext>
            </a:extLst>
          </p:cNvPr>
          <p:cNvGrpSpPr/>
          <p:nvPr/>
        </p:nvGrpSpPr>
        <p:grpSpPr>
          <a:xfrm>
            <a:off x="6273882" y="267584"/>
            <a:ext cx="2750986" cy="3061138"/>
            <a:chOff x="6347866" y="267584"/>
            <a:chExt cx="2750986" cy="3061138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00000000-0008-0000-0000-000063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4023" y="834602"/>
              <a:ext cx="1408233" cy="2304753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7090707-99BE-E84E-8C97-61C5C88DB251}"/>
                </a:ext>
              </a:extLst>
            </p:cNvPr>
            <p:cNvGrpSpPr/>
            <p:nvPr/>
          </p:nvGrpSpPr>
          <p:grpSpPr>
            <a:xfrm>
              <a:off x="6347866" y="267584"/>
              <a:ext cx="2701159" cy="3061138"/>
              <a:chOff x="3257552" y="168166"/>
              <a:chExt cx="2701159" cy="3061138"/>
            </a:xfrm>
            <a:noFill/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33F6F9A-F48D-7C40-AD0E-D031E5FA0371}"/>
                  </a:ext>
                </a:extLst>
              </p:cNvPr>
              <p:cNvSpPr/>
              <p:nvPr/>
            </p:nvSpPr>
            <p:spPr>
              <a:xfrm>
                <a:off x="3257552" y="168166"/>
                <a:ext cx="2701159" cy="3061138"/>
              </a:xfrm>
              <a:prstGeom prst="rect">
                <a:avLst/>
              </a:prstGeom>
              <a:grpFill/>
              <a:ln w="666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0833D1F-DE71-BB47-B55E-4B1AEFBB1385}"/>
                  </a:ext>
                </a:extLst>
              </p:cNvPr>
              <p:cNvSpPr/>
              <p:nvPr/>
            </p:nvSpPr>
            <p:spPr>
              <a:xfrm>
                <a:off x="3793942" y="168166"/>
                <a:ext cx="1695721" cy="461665"/>
              </a:xfrm>
              <a:prstGeom prst="rect">
                <a:avLst/>
              </a:prstGeom>
              <a:grpFill/>
              <a:ln w="66675"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400" b="1" dirty="0">
                    <a:ln w="9525">
                      <a:noFill/>
                      <a:prstDash val="solid"/>
                    </a:ln>
                    <a:solidFill>
                      <a:srgbClr val="7030A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SARA IS 4!!!</a:t>
                </a:r>
                <a:endParaRPr lang="en-GB" sz="2400" b="1" cap="none" spc="0" dirty="0">
                  <a:ln w="9525">
                    <a:noFill/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4C85F58-BB9E-4D49-9655-C02E713C67ED}"/>
                </a:ext>
              </a:extLst>
            </p:cNvPr>
            <p:cNvGrpSpPr/>
            <p:nvPr/>
          </p:nvGrpSpPr>
          <p:grpSpPr>
            <a:xfrm>
              <a:off x="6488668" y="671890"/>
              <a:ext cx="2388288" cy="2586510"/>
              <a:chOff x="-77789" y="0"/>
              <a:chExt cx="2802359" cy="3035301"/>
            </a:xfrm>
          </p:grpSpPr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142F3217-3593-1547-B54B-EFBCF45E4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74826">
                <a:off x="-77789" y="0"/>
                <a:ext cx="886071" cy="719933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793F251C-5912-064C-8F9F-0405ED410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1248" y="2298701"/>
                <a:ext cx="953322" cy="736600"/>
              </a:xfrm>
              <a:prstGeom prst="rect">
                <a:avLst/>
              </a:prstGeom>
            </p:spPr>
          </p:pic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3F62D0A-78AD-6848-83B2-BE950A0036B6}"/>
                </a:ext>
              </a:extLst>
            </p:cNvPr>
            <p:cNvSpPr txBox="1"/>
            <p:nvPr/>
          </p:nvSpPr>
          <p:spPr>
            <a:xfrm>
              <a:off x="7928515" y="655467"/>
              <a:ext cx="1170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radley Hand" pitchFamily="2" charset="77"/>
                </a:rPr>
                <a:t>Happy Birthday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BB54997-FF14-4F49-94DC-EC61C7D0F67B}"/>
                </a:ext>
              </a:extLst>
            </p:cNvPr>
            <p:cNvSpPr txBox="1"/>
            <p:nvPr/>
          </p:nvSpPr>
          <p:spPr>
            <a:xfrm>
              <a:off x="6564491" y="2944556"/>
              <a:ext cx="1366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 Nov 2009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EDC5D05-C0FC-D047-A125-DA31A4F9B688}"/>
              </a:ext>
            </a:extLst>
          </p:cNvPr>
          <p:cNvGrpSpPr/>
          <p:nvPr/>
        </p:nvGrpSpPr>
        <p:grpSpPr>
          <a:xfrm>
            <a:off x="9232200" y="267584"/>
            <a:ext cx="2750986" cy="3061138"/>
            <a:chOff x="6347866" y="267584"/>
            <a:chExt cx="2750986" cy="3061138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CD05BD35-24FD-2649-B487-E8874C011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4023" y="834602"/>
              <a:ext cx="1408233" cy="2304753"/>
            </a:xfrm>
            <a:prstGeom prst="rect">
              <a:avLst/>
            </a:prstGeom>
          </p:spPr>
        </p:pic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44501B0B-D613-EE4C-B060-CDE6FBBD0EB5}"/>
                </a:ext>
              </a:extLst>
            </p:cNvPr>
            <p:cNvGrpSpPr/>
            <p:nvPr/>
          </p:nvGrpSpPr>
          <p:grpSpPr>
            <a:xfrm>
              <a:off x="6347866" y="267584"/>
              <a:ext cx="2701159" cy="3061138"/>
              <a:chOff x="3257552" y="168166"/>
              <a:chExt cx="2701159" cy="3061138"/>
            </a:xfrm>
            <a:noFill/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00E3A7D-B4D3-784D-81B9-C1309B96736F}"/>
                  </a:ext>
                </a:extLst>
              </p:cNvPr>
              <p:cNvSpPr/>
              <p:nvPr/>
            </p:nvSpPr>
            <p:spPr>
              <a:xfrm>
                <a:off x="3257552" y="168166"/>
                <a:ext cx="2701159" cy="3061138"/>
              </a:xfrm>
              <a:prstGeom prst="rect">
                <a:avLst/>
              </a:prstGeom>
              <a:grpFill/>
              <a:ln w="666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2641244-3418-0B46-866F-378214E820ED}"/>
                  </a:ext>
                </a:extLst>
              </p:cNvPr>
              <p:cNvSpPr/>
              <p:nvPr/>
            </p:nvSpPr>
            <p:spPr>
              <a:xfrm>
                <a:off x="3793942" y="168166"/>
                <a:ext cx="1695721" cy="461665"/>
              </a:xfrm>
              <a:prstGeom prst="rect">
                <a:avLst/>
              </a:prstGeom>
              <a:grpFill/>
              <a:ln w="66675"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400" b="1" dirty="0">
                    <a:ln w="9525">
                      <a:noFill/>
                      <a:prstDash val="solid"/>
                    </a:ln>
                    <a:solidFill>
                      <a:srgbClr val="7030A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SARA IS 4!!!</a:t>
                </a:r>
                <a:endParaRPr lang="en-GB" sz="2400" b="1" cap="none" spc="0" dirty="0">
                  <a:ln w="9525">
                    <a:noFill/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3795317-1816-F940-B020-80C3F0A61A97}"/>
                </a:ext>
              </a:extLst>
            </p:cNvPr>
            <p:cNvGrpSpPr/>
            <p:nvPr/>
          </p:nvGrpSpPr>
          <p:grpSpPr>
            <a:xfrm>
              <a:off x="6488668" y="671890"/>
              <a:ext cx="2388288" cy="2586510"/>
              <a:chOff x="-77789" y="0"/>
              <a:chExt cx="2802359" cy="3035301"/>
            </a:xfrm>
          </p:grpSpPr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C680DA4D-5FE5-8543-90DD-B51B2A7A5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74826">
                <a:off x="-77789" y="0"/>
                <a:ext cx="886071" cy="719933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0D7DAA89-0B82-5347-A619-7AE87BCB4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1248" y="2298701"/>
                <a:ext cx="953322" cy="736600"/>
              </a:xfrm>
              <a:prstGeom prst="rect">
                <a:avLst/>
              </a:prstGeom>
            </p:spPr>
          </p:pic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950A653-4BF0-BF48-A516-6D385BDA3501}"/>
                </a:ext>
              </a:extLst>
            </p:cNvPr>
            <p:cNvSpPr txBox="1"/>
            <p:nvPr/>
          </p:nvSpPr>
          <p:spPr>
            <a:xfrm>
              <a:off x="7928515" y="655467"/>
              <a:ext cx="1170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radley Hand" pitchFamily="2" charset="77"/>
                </a:rPr>
                <a:t>Happy Birthday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EC73223-01F7-E34B-B7D7-1F2B2741444E}"/>
                </a:ext>
              </a:extLst>
            </p:cNvPr>
            <p:cNvSpPr txBox="1"/>
            <p:nvPr/>
          </p:nvSpPr>
          <p:spPr>
            <a:xfrm>
              <a:off x="6564491" y="2944556"/>
              <a:ext cx="1366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 Nov 2009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7339F4-3BBB-D84E-A7A8-A24A362945CB}"/>
              </a:ext>
            </a:extLst>
          </p:cNvPr>
          <p:cNvGrpSpPr/>
          <p:nvPr/>
        </p:nvGrpSpPr>
        <p:grpSpPr>
          <a:xfrm>
            <a:off x="96890" y="3617674"/>
            <a:ext cx="2988824" cy="3099937"/>
            <a:chOff x="96890" y="3617674"/>
            <a:chExt cx="2988824" cy="3099937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00000000-0008-0000-0000-000082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890" y="3656472"/>
              <a:ext cx="2423401" cy="3061139"/>
            </a:xfrm>
            <a:prstGeom prst="rect">
              <a:avLst/>
            </a:prstGeom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4948CA9-2CDC-C243-A86C-9DC9100B0AF8}"/>
                </a:ext>
              </a:extLst>
            </p:cNvPr>
            <p:cNvGrpSpPr/>
            <p:nvPr/>
          </p:nvGrpSpPr>
          <p:grpSpPr>
            <a:xfrm>
              <a:off x="272943" y="3617674"/>
              <a:ext cx="2701159" cy="3061138"/>
              <a:chOff x="3257552" y="168166"/>
              <a:chExt cx="2701159" cy="3061138"/>
            </a:xfrm>
            <a:noFill/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87A264A-2A84-D645-BE79-8BB555B42A1B}"/>
                  </a:ext>
                </a:extLst>
              </p:cNvPr>
              <p:cNvSpPr/>
              <p:nvPr/>
            </p:nvSpPr>
            <p:spPr>
              <a:xfrm>
                <a:off x="3257552" y="168166"/>
                <a:ext cx="2701159" cy="3061138"/>
              </a:xfrm>
              <a:prstGeom prst="rect">
                <a:avLst/>
              </a:prstGeom>
              <a:grpFill/>
              <a:ln w="666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6E20619-2056-EC47-9273-1836EA0DB6DF}"/>
                  </a:ext>
                </a:extLst>
              </p:cNvPr>
              <p:cNvSpPr/>
              <p:nvPr/>
            </p:nvSpPr>
            <p:spPr>
              <a:xfrm>
                <a:off x="3793942" y="168166"/>
                <a:ext cx="1695721" cy="461665"/>
              </a:xfrm>
              <a:prstGeom prst="rect">
                <a:avLst/>
              </a:prstGeom>
              <a:grpFill/>
              <a:ln w="66675"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400" b="1" dirty="0">
                    <a:ln w="9525">
                      <a:noFill/>
                      <a:prstDash val="solid"/>
                    </a:ln>
                    <a:solidFill>
                      <a:srgbClr val="7030A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SARA IS 4!!!</a:t>
                </a:r>
                <a:endParaRPr lang="en-GB" sz="2400" b="1" cap="none" spc="0" dirty="0">
                  <a:ln w="9525">
                    <a:noFill/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89B8A161-7936-034E-A9F4-71F1E81BA611}"/>
                </a:ext>
              </a:extLst>
            </p:cNvPr>
            <p:cNvGrpSpPr/>
            <p:nvPr/>
          </p:nvGrpSpPr>
          <p:grpSpPr>
            <a:xfrm>
              <a:off x="404605" y="4037469"/>
              <a:ext cx="2397428" cy="2571021"/>
              <a:chOff x="-88514" y="18177"/>
              <a:chExt cx="2813084" cy="3017124"/>
            </a:xfrm>
          </p:grpSpPr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E8A47A45-9300-3F45-8827-C30D2565A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74826">
                <a:off x="-88514" y="18177"/>
                <a:ext cx="775813" cy="630349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E092FAD1-5D5D-0349-82CD-D4CD04F0A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1248" y="2298701"/>
                <a:ext cx="953322" cy="736600"/>
              </a:xfrm>
              <a:prstGeom prst="rect">
                <a:avLst/>
              </a:prstGeom>
            </p:spPr>
          </p:pic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B0E8951-AD61-DB46-82AE-267E28639981}"/>
                </a:ext>
              </a:extLst>
            </p:cNvPr>
            <p:cNvSpPr txBox="1"/>
            <p:nvPr/>
          </p:nvSpPr>
          <p:spPr>
            <a:xfrm>
              <a:off x="1918009" y="4005557"/>
              <a:ext cx="1167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radley Hand" pitchFamily="2" charset="77"/>
                </a:rPr>
                <a:t>Happy Birthday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E934B07-8410-0A4D-AA9E-ED20F6990320}"/>
                </a:ext>
              </a:extLst>
            </p:cNvPr>
            <p:cNvSpPr txBox="1"/>
            <p:nvPr/>
          </p:nvSpPr>
          <p:spPr>
            <a:xfrm>
              <a:off x="489568" y="6294646"/>
              <a:ext cx="1366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 Nov 2009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5BB88BE-E6EB-1A40-A785-E92120F2022A}"/>
              </a:ext>
            </a:extLst>
          </p:cNvPr>
          <p:cNvGrpSpPr/>
          <p:nvPr/>
        </p:nvGrpSpPr>
        <p:grpSpPr>
          <a:xfrm>
            <a:off x="3162193" y="3617674"/>
            <a:ext cx="2988824" cy="3099937"/>
            <a:chOff x="96890" y="3617674"/>
            <a:chExt cx="2988824" cy="3099937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34298944-D75E-254D-95D2-93AA38E84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890" y="3656472"/>
              <a:ext cx="2423401" cy="3061139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07F0446-3ACE-FF43-B729-1F5AD75C593C}"/>
                </a:ext>
              </a:extLst>
            </p:cNvPr>
            <p:cNvGrpSpPr/>
            <p:nvPr/>
          </p:nvGrpSpPr>
          <p:grpSpPr>
            <a:xfrm>
              <a:off x="272943" y="3617674"/>
              <a:ext cx="2701159" cy="3061138"/>
              <a:chOff x="3257552" y="168166"/>
              <a:chExt cx="2701159" cy="3061138"/>
            </a:xfrm>
            <a:noFill/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BB413895-59E0-B44D-8809-D61D4DABAB12}"/>
                  </a:ext>
                </a:extLst>
              </p:cNvPr>
              <p:cNvSpPr/>
              <p:nvPr/>
            </p:nvSpPr>
            <p:spPr>
              <a:xfrm>
                <a:off x="3257552" y="168166"/>
                <a:ext cx="2701159" cy="3061138"/>
              </a:xfrm>
              <a:prstGeom prst="rect">
                <a:avLst/>
              </a:prstGeom>
              <a:grpFill/>
              <a:ln w="666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18C57AD4-310B-9640-8B80-E8DB2D91B794}"/>
                  </a:ext>
                </a:extLst>
              </p:cNvPr>
              <p:cNvSpPr/>
              <p:nvPr/>
            </p:nvSpPr>
            <p:spPr>
              <a:xfrm>
                <a:off x="3793942" y="168166"/>
                <a:ext cx="1695721" cy="461665"/>
              </a:xfrm>
              <a:prstGeom prst="rect">
                <a:avLst/>
              </a:prstGeom>
              <a:grpFill/>
              <a:ln w="66675"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400" b="1" dirty="0">
                    <a:ln w="9525">
                      <a:noFill/>
                      <a:prstDash val="solid"/>
                    </a:ln>
                    <a:solidFill>
                      <a:srgbClr val="7030A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SARA IS 4!!!</a:t>
                </a:r>
                <a:endParaRPr lang="en-GB" sz="2400" b="1" cap="none" spc="0" dirty="0">
                  <a:ln w="9525">
                    <a:noFill/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373214F1-24D3-BE4C-B6C5-0B016E9548F4}"/>
                </a:ext>
              </a:extLst>
            </p:cNvPr>
            <p:cNvGrpSpPr/>
            <p:nvPr/>
          </p:nvGrpSpPr>
          <p:grpSpPr>
            <a:xfrm>
              <a:off x="404605" y="4037469"/>
              <a:ext cx="2397428" cy="2571021"/>
              <a:chOff x="-88514" y="18177"/>
              <a:chExt cx="2813084" cy="3017124"/>
            </a:xfrm>
          </p:grpSpPr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FF8D8745-D5C6-BB4E-AB89-225C87CAA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74826">
                <a:off x="-88514" y="18177"/>
                <a:ext cx="775813" cy="630349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80335643-274D-3744-BDBC-4E9757EC3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1248" y="2298701"/>
                <a:ext cx="953322" cy="736600"/>
              </a:xfrm>
              <a:prstGeom prst="rect">
                <a:avLst/>
              </a:prstGeom>
            </p:spPr>
          </p:pic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4B0E5E9-9A48-E141-A32F-BDD80A21884F}"/>
                </a:ext>
              </a:extLst>
            </p:cNvPr>
            <p:cNvSpPr txBox="1"/>
            <p:nvPr/>
          </p:nvSpPr>
          <p:spPr>
            <a:xfrm>
              <a:off x="1918009" y="4005557"/>
              <a:ext cx="1167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radley Hand" pitchFamily="2" charset="77"/>
                </a:rPr>
                <a:t>Happy Birthday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08A99E2-E5B0-FB4C-A86F-B83B2C4E9C24}"/>
                </a:ext>
              </a:extLst>
            </p:cNvPr>
            <p:cNvSpPr txBox="1"/>
            <p:nvPr/>
          </p:nvSpPr>
          <p:spPr>
            <a:xfrm>
              <a:off x="489568" y="6294646"/>
              <a:ext cx="1366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 Nov 2009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8B6F3EA-A08D-8843-8807-FE1C00D34052}"/>
              </a:ext>
            </a:extLst>
          </p:cNvPr>
          <p:cNvGrpSpPr/>
          <p:nvPr/>
        </p:nvGrpSpPr>
        <p:grpSpPr>
          <a:xfrm>
            <a:off x="6311011" y="3656473"/>
            <a:ext cx="2789974" cy="3061138"/>
            <a:chOff x="264186" y="267584"/>
            <a:chExt cx="2789974" cy="3061138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5120740-2C5C-9B4B-82B7-D3E0EFE24FB9}"/>
                </a:ext>
              </a:extLst>
            </p:cNvPr>
            <p:cNvGrpSpPr/>
            <p:nvPr/>
          </p:nvGrpSpPr>
          <p:grpSpPr>
            <a:xfrm>
              <a:off x="264186" y="267584"/>
              <a:ext cx="2701159" cy="3061138"/>
              <a:chOff x="3257552" y="168166"/>
              <a:chExt cx="2701159" cy="3061138"/>
            </a:xfrm>
            <a:noFill/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6E3D795-05DB-9D40-B6BF-94159CD8A1C4}"/>
                  </a:ext>
                </a:extLst>
              </p:cNvPr>
              <p:cNvSpPr/>
              <p:nvPr/>
            </p:nvSpPr>
            <p:spPr>
              <a:xfrm>
                <a:off x="3257552" y="168166"/>
                <a:ext cx="2701159" cy="3061138"/>
              </a:xfrm>
              <a:prstGeom prst="rect">
                <a:avLst/>
              </a:prstGeom>
              <a:grpFill/>
              <a:ln w="666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67B09588-7BD6-F440-AAD7-8B5508E49D1E}"/>
                  </a:ext>
                </a:extLst>
              </p:cNvPr>
              <p:cNvSpPr/>
              <p:nvPr/>
            </p:nvSpPr>
            <p:spPr>
              <a:xfrm>
                <a:off x="3793942" y="168166"/>
                <a:ext cx="1695721" cy="461665"/>
              </a:xfrm>
              <a:prstGeom prst="rect">
                <a:avLst/>
              </a:prstGeom>
              <a:grpFill/>
              <a:ln w="66675"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400" b="1" dirty="0">
                    <a:ln w="9525">
                      <a:noFill/>
                      <a:prstDash val="solid"/>
                    </a:ln>
                    <a:solidFill>
                      <a:srgbClr val="7030A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SARA IS 4!!!</a:t>
                </a:r>
                <a:endParaRPr lang="en-GB" sz="2400" b="1" cap="none" spc="0" dirty="0">
                  <a:ln w="9525">
                    <a:noFill/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1AA0D7E-7E87-444B-831E-BDA007DA01D9}"/>
                </a:ext>
              </a:extLst>
            </p:cNvPr>
            <p:cNvGrpSpPr/>
            <p:nvPr/>
          </p:nvGrpSpPr>
          <p:grpSpPr>
            <a:xfrm>
              <a:off x="471283" y="671890"/>
              <a:ext cx="2321993" cy="2586510"/>
              <a:chOff x="0" y="0"/>
              <a:chExt cx="2724570" cy="3035301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4FEBF953-7D88-DC4E-90F0-6F4D83094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1248" y="2298701"/>
                <a:ext cx="953322" cy="736600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34617776-FB7D-8E4D-9E5C-0E7E5F258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74826">
                <a:off x="0" y="0"/>
                <a:ext cx="886071" cy="719933"/>
              </a:xfrm>
              <a:prstGeom prst="rect">
                <a:avLst/>
              </a:pr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D312026E-2C31-3546-99AD-D7702ABD8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739" y="406400"/>
                <a:ext cx="2246831" cy="2489200"/>
              </a:xfrm>
              <a:prstGeom prst="rect">
                <a:avLst/>
              </a:prstGeom>
            </p:spPr>
          </p:pic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CB6F29D-B942-0141-93AE-AF96E5B5FEA4}"/>
                </a:ext>
              </a:extLst>
            </p:cNvPr>
            <p:cNvSpPr txBox="1"/>
            <p:nvPr/>
          </p:nvSpPr>
          <p:spPr>
            <a:xfrm>
              <a:off x="1844835" y="655467"/>
              <a:ext cx="120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radley Hand" pitchFamily="2" charset="77"/>
                </a:rPr>
                <a:t>Happy Birthday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36FFD66-F18F-AB49-9FD0-90EFDA5AE507}"/>
                </a:ext>
              </a:extLst>
            </p:cNvPr>
            <p:cNvSpPr txBox="1"/>
            <p:nvPr/>
          </p:nvSpPr>
          <p:spPr>
            <a:xfrm>
              <a:off x="480811" y="2944556"/>
              <a:ext cx="1366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 Nov 2009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0CC4E06-5241-E84D-A182-36E350A5F769}"/>
              </a:ext>
            </a:extLst>
          </p:cNvPr>
          <p:cNvGrpSpPr/>
          <p:nvPr/>
        </p:nvGrpSpPr>
        <p:grpSpPr>
          <a:xfrm>
            <a:off x="9265136" y="3635631"/>
            <a:ext cx="2750986" cy="3061138"/>
            <a:chOff x="6347866" y="267584"/>
            <a:chExt cx="2750986" cy="3061138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8B21574-534E-2943-84B2-51A50CE15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4023" y="834602"/>
              <a:ext cx="1408233" cy="2304753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8CB65651-BA92-5547-BE0A-9E266C5538BE}"/>
                </a:ext>
              </a:extLst>
            </p:cNvPr>
            <p:cNvGrpSpPr/>
            <p:nvPr/>
          </p:nvGrpSpPr>
          <p:grpSpPr>
            <a:xfrm>
              <a:off x="6347866" y="267584"/>
              <a:ext cx="2701159" cy="3061138"/>
              <a:chOff x="3257552" y="168166"/>
              <a:chExt cx="2701159" cy="3061138"/>
            </a:xfrm>
            <a:noFill/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136F6A9-33F2-4A43-B66D-0EE50548A117}"/>
                  </a:ext>
                </a:extLst>
              </p:cNvPr>
              <p:cNvSpPr/>
              <p:nvPr/>
            </p:nvSpPr>
            <p:spPr>
              <a:xfrm>
                <a:off x="3257552" y="168166"/>
                <a:ext cx="2701159" cy="3061138"/>
              </a:xfrm>
              <a:prstGeom prst="rect">
                <a:avLst/>
              </a:prstGeom>
              <a:grpFill/>
              <a:ln w="666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EB171824-1C57-2F44-9F13-40937F2D9846}"/>
                  </a:ext>
                </a:extLst>
              </p:cNvPr>
              <p:cNvSpPr/>
              <p:nvPr/>
            </p:nvSpPr>
            <p:spPr>
              <a:xfrm>
                <a:off x="3793942" y="168166"/>
                <a:ext cx="1695721" cy="461665"/>
              </a:xfrm>
              <a:prstGeom prst="rect">
                <a:avLst/>
              </a:prstGeom>
              <a:grpFill/>
              <a:ln w="66675"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400" b="1" dirty="0">
                    <a:ln w="9525">
                      <a:noFill/>
                      <a:prstDash val="solid"/>
                    </a:ln>
                    <a:solidFill>
                      <a:srgbClr val="7030A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SARA IS 4!!!</a:t>
                </a:r>
                <a:endParaRPr lang="en-GB" sz="2400" b="1" cap="none" spc="0" dirty="0">
                  <a:ln w="9525">
                    <a:noFill/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FCF95DA-DE73-F843-AFCC-ABE8B678191C}"/>
                </a:ext>
              </a:extLst>
            </p:cNvPr>
            <p:cNvGrpSpPr/>
            <p:nvPr/>
          </p:nvGrpSpPr>
          <p:grpSpPr>
            <a:xfrm>
              <a:off x="6488668" y="671890"/>
              <a:ext cx="2388288" cy="2586510"/>
              <a:chOff x="-77789" y="0"/>
              <a:chExt cx="2802359" cy="3035301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F12AC436-8556-9447-A829-3792A1300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74826">
                <a:off x="-77789" y="0"/>
                <a:ext cx="886071" cy="719933"/>
              </a:xfrm>
              <a:prstGeom prst="rect">
                <a:avLst/>
              </a:pr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15F0F719-22B0-CA46-9EA7-76BD12B74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1248" y="2298701"/>
                <a:ext cx="953322" cy="736600"/>
              </a:xfrm>
              <a:prstGeom prst="rect">
                <a:avLst/>
              </a:prstGeom>
            </p:spPr>
          </p:pic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949EB7E-EDA4-8345-A393-11015EAFAE27}"/>
                </a:ext>
              </a:extLst>
            </p:cNvPr>
            <p:cNvSpPr txBox="1"/>
            <p:nvPr/>
          </p:nvSpPr>
          <p:spPr>
            <a:xfrm>
              <a:off x="7928515" y="655467"/>
              <a:ext cx="1170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radley Hand" pitchFamily="2" charset="77"/>
                </a:rPr>
                <a:t>Happy Birthday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D6959FB-3F3F-EE42-AE77-DAD5617228A8}"/>
                </a:ext>
              </a:extLst>
            </p:cNvPr>
            <p:cNvSpPr txBox="1"/>
            <p:nvPr/>
          </p:nvSpPr>
          <p:spPr>
            <a:xfrm>
              <a:off x="6564491" y="2944556"/>
              <a:ext cx="1366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 Nov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44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72</Words>
  <Application>Microsoft Macintosh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Bradley Hand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Afida Abdul Ali</dc:creator>
  <cp:lastModifiedBy>Nor Afida Abdul Ali</cp:lastModifiedBy>
  <cp:revision>9</cp:revision>
  <dcterms:created xsi:type="dcterms:W3CDTF">2019-09-12T03:18:11Z</dcterms:created>
  <dcterms:modified xsi:type="dcterms:W3CDTF">2020-02-26T14:06:21Z</dcterms:modified>
</cp:coreProperties>
</file>